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546" r:id="rId2"/>
    <p:sldId id="555" r:id="rId3"/>
    <p:sldId id="556" r:id="rId4"/>
    <p:sldId id="605" r:id="rId5"/>
    <p:sldId id="606" r:id="rId6"/>
    <p:sldId id="581" r:id="rId7"/>
    <p:sldId id="582" r:id="rId8"/>
    <p:sldId id="583" r:id="rId9"/>
    <p:sldId id="607"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96" r:id="rId23"/>
    <p:sldId id="327" r:id="rId2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37" d="100"/>
          <a:sy n="37" d="100"/>
        </p:scale>
        <p:origin x="700"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8:16:36.4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FF0000"/>
    </inkml:brush>
  </inkml:definitions>
  <inkml:trace contextRef="#ctx0" brushRef="#br0">17303 14000 1190 0,'-10'0'277'0,"-6"3"-177"16,7-2-26-16,9-1-7 16,8 1 1-16,15 0 1 15,15 0 1-15,28-1-6 16,12 0-14-16,27-1-19 16,14 0-7-16,12 2-6 15,8 2 1-15,0-1-8 16,-7 0-3-16,-15-4-62 15,-8 0-69-15</inkml:trace>
  <inkml:trace contextRef="#ctx0" brushRef="#br0" timeOffset="538.029">17467 13915 708 0,'10'-3'512'16,"0"-7"-231"-16,-5 7-163 15,-6 5 5-15,-13 10-28 0,-5 7-5 16,-19 9-17-16,-6 4-10 16,-5-1-12-16,4-2-2 15,13-4-10-15,7-8 0 16,17-7 4-16,8 1 4 15,11-3-7-15,7 2-8 16,11 4-16-16,7 0-1 16,18 1-140-16,8 1-183 0</inkml:trace>
  <inkml:trace contextRef="#ctx0" brushRef="#br0" timeOffset="1049.7764">18660 13896 1505 0,'2'-4'252'0,"6"1"-106"16,2 1-17-16,11 12-51 15,9 9-12-15,11 10-15 16,7 7-4-16,1 0-14 15,-5-2-5-15,-5 0-13 16,-9-8-3-16,-9-3-36 16,-5-3-31-16,-5-8-127 15,-5 1-114-15</inkml:trace>
  <inkml:trace contextRef="#ctx0" brushRef="#br0" timeOffset="1264.2754">19012 13937 1230 0,'-8'-1'288'0,"-1"3"-129"0,-1 4-6 16,-8 4-12-16,-1 3-20 16,-16 5-31-16,-4 9-8 15,-12 3-32-15,-1 6-13 16,2-4-16-16,2-4-7 0,15-5-14 15,11-6-41-15,22-9-180 16</inkml:trace>
  <inkml:trace contextRef="#ctx0" brushRef="#br0" timeOffset="2201.8699">19448 14079 779 0,'-15'0'337'0,"-13"0"-170"15,3 2-64-15,11 4-35 16,5-5-20-16,12 0-9 16,9 0-7-16,18 1-16 15,8 1-5-15,23-3-5 16,14 0 0-16,23-1 8 16,13 1 12-16,10 6 25 0,1-2 5 15,0 3-9-15,-2 0-2 16,-9-4-12-16,-9-1-4 15,-9-5-3-15,-2 0-6 16,-9-3-9-16,-9 1-2 16,-15 2-4-16,-20 0 0 15,-24 1-3-15,-10 2-2 16,-15 3-4-16,-8-4-13 16,-12 1-14-16,-1-5-7 15,2-4-16-15,4 0 3 16,11-2 2-16,2 1 0 0,7 3 3 15,3 1 12-15,2-1 17 16,1 0 7-16,0-3 17 16,0 1 7-16,-2-3 17 15,0 6 12-15,1 1 5 16,1 2-3-16,0 3-13 16,0 0-4-16,0 0-10 15,17 4-3-15,42 14-10 16,-27-2 1-16,3 4 2 15,-5-2 5-15,-8 1 12 16,-6-4 10-16,-13-3 25 16,-3-3 9-16,-9 0 37 15,-7 0 2-15,-11 4-20 16,-8 3-14-16,-6 2-40 16,2 0-21-16</inkml:trace>
  <inkml:trace contextRef="#ctx0" brushRef="#br0" timeOffset="98334.2674">14831 3643 1449 0,'-13'4'168'15,"-11"2"-131"-15,9-3-27 16,6-6 8-16,8-7 9 16,3-7-4-16,17-14-5 15,11-6-4-15,34-15 5 16,18-9 7-16,28-10 24 16,20-3 3-16,24 4-15 15,5 8-8-15,8 16-18 16,-2 1-4-16,-32 10-3 15,-15 7 2-15,-33 2 0 16,-20 9 1-16,-16 0 2 16,-10 1-2-16,-11-1 0 0,-4 1 0 15,-11 0 1-15,-7-1 0 16,-14-3-9-16,-10 3-4 16,-20 3-7-16,-7 4-1 15,-10 6 7-15,-2 3 4 16,4 3 1-16,5 3 1 15,12 0-1-15,9 0-2 16,26 1-3-16,14-1 0 16,28 3 0-16,16-2 3 0,14-1 10 15,4 0 6 1,-6 0 8-16,-14 6-1 0,-39 14-46 16,-27 14-67-16</inkml:trace>
  <inkml:trace contextRef="#ctx0" brushRef="#br0" timeOffset="122556.0685">18636 11585 179 0,'0'0'124'16,"0"1"47"-16,0 2 15 16,0-3 27-16,0-2-2 15,0 1-38-15,0 0-56 16,0 0-48-16,0 0-23 16,0 0 0-16,0 0-1 15,0-1 1-15,3-5 4 16,-2-1-3-16,0 2-2 0,13-31-5 15,-13 27 2-15,-1 6-9 16,-1 1-7-16,-1 0-8 16,0 3-5-16,1 0-7 15,1 0-3-15,0 0-3 16,0 0 0-16,0 0-2 16,0 1 1-16,0 10 0 15,0 0 1-15,1 31 0 16,-1-26 2-16,-3 0-2 15,2-1 2-15,-1 0-1 16,-1-1 1-16,3-4 0 16,-4-2 1-16,-2-1 0 15,-2-2 0-15,2 0 2 16,0-1 0-16,2-1 0 16,-3-3 0-16,2-2-1 15,0 0-1-15,3-2-2 16,2 4-1-16,0-1-4 0,0 1-1 15,0 0 2-15,0 0-1 16,20 0 1-16,33 5 2 16,-30 0-2-16,1 4 2 15,-2 0-30-15,-4 0-122 16</inkml:trace>
  <inkml:trace contextRef="#ctx0" brushRef="#br0" timeOffset="126670.8314">17223 15237 717 0,'0'2'451'16,"-2"-2"-184"-16,6-2-151 15,-4 1-7-15,0 0-5 16,25-5-10-16,38-4-35 16,-27 4-18-16,1 3-36 0,-6 3-59 15</inkml:trace>
  <inkml:trace contextRef="#ctx0" brushRef="#br0" timeOffset="127170.1178">17225 15561 1374 0,'0'3'207'15,"3"-1"-105"-15,4-2-19 16,-7 0-26-16,10 1-12 0,55 6-26 16,-24-5-25-16,7 0-210 15</inkml:trace>
  <inkml:trace contextRef="#ctx0" brushRef="#br0" timeOffset="127957.0346">17891 15386 1086 0,'-2'-3'347'0,"-1"-8"-227"15,-4 0-12-15,-3 0-8 16,-4-1-4-16,-7 3-20 16,-1 2-18-16,-2 7-35 15,0 2-15-15,4 11-12 16,3 3-3-16,5 6 0 16,4 1 0-16,7 0 1 15,3-5 1-15,9-3 0 16,4-3 3-16,2-8 2 0,1-3 1 15,3-7 3-15,1-4 1 16,-2-9 0-16,1-3 0 16,-3-7-1-16,-5-8 1 15,-2 1 1-15,-2-2 0 16,-5-1 6-16,-1 6 5 16,-4-2 3-16,-5 5 2 15,3 9-2-15,-2 1 0 16,0 9-1-16,1 6-3 0,1 5-11 15,-2 6-5-15,4 14-8 16,1 4-2-16,4 13 4 16,2 6 2-16,2 5 4 15,-3 3 0-15,0-3 4 16,0-6-27-16,1-11-114 16,6-6-124-16</inkml:trace>
  <inkml:trace contextRef="#ctx0" brushRef="#br0" timeOffset="128392.9301">18017 15296 1238 0,'-3'0'251'0,"1"5"-171"0,0 2-23 15,2 8-18-15,3 2-3 16,0 2-5-16,2 0-1 16,8-3-2-16,-2-1-4 15,4-9 2-15,-5-7 0 16,1-8 1-16,-2-5 1 16,0-6-1-16,2-1-3 15,-2 0-2-15,0-1 1 16,-2 7 0-16,0 1-3 0,-6 8-11 15,0 5-5-15,-1 7-7 16,0-6-1-16,0 10 2 16,-2 52 1-16,2-18-1 15,-1 1 1-15,-2 1 1 16,1-4 6-16,-6-10 13 16,-3-6 9-16,-2-7 15 15,-1-3 0-15,-6-11-8 16,4-4-5-16,-3-3-13 15,-2-9-14-15,11-4-91 16,-1-2-94-16</inkml:trace>
  <inkml:trace contextRef="#ctx0" brushRef="#br0" timeOffset="128827.7689">18225 15533 480 0,'1'-4'339'0,"5"-7"2"15,1-1-130-15,5 3-109 16,-1-2-26-16,-1 8-12 16,5 3-9-16,-3 7-26 15,1 1-6-15,-3 2 4 16,-6 4 1-16,-4-1 1 16,-3 4-2-16,-8 0-7 15,0-2-2-15,-1-2-9 16,2-6 0-16,7-3 8 15,-2-2 2-15,4 0 0 16,1-2-2-16,0 0-10 16,0 0-4-16,0 0-1 15,17 1-1-15,33 3 0 16,-30-2 0-16,-3 0 3 0,-5 2-37 16</inkml:trace>
  <inkml:trace contextRef="#ctx0" brushRef="#br0" timeOffset="133681.4466">1587 9063 1364 0,'-5'-3'254'0,"-1"1"-47"15,7 1-7-15,-1 0-74 0,3 0-26 16,27-3-53-1,59-6-8-15,-19 2-23 0,8 0-6 16,4 3-3-16,-8 0-2 16,-12 5-6-16,-9 2-15 15,-19 5-73-15,-6-1-69 16</inkml:trace>
  <inkml:trace contextRef="#ctx0" brushRef="#br0" timeOffset="133927.3653">1916 9112 1247 0,'0'5'267'0,"4"8"-137"15,-1 0-17-15,5 9-12 16,3 6 5-16,-3 9-25 15,-1 9-13-15,-5 6-19 16,-1 3-23-16,-1 3-16 16,0-5-9-16,0 1-48 15,0-7-35-15,9-2-182 16</inkml:trace>
  <inkml:trace contextRef="#ctx0" brushRef="#br0" timeOffset="134476.9018">2237 9349 1459 0,'-1'-3'247'0,"1"1"-57"0,0 1-24 15,0 1-52-15,0 0-23 16,4 30-42-16,6 38-7 16,-4-21-17-16,-2 10-3 15,-2 5-3-15,2 2-3 16,-2 1-4-16,1-5-5 16,2-14-10-16,0-6-29 0,-1-13-115 15,2-6-18-15</inkml:trace>
  <inkml:trace contextRef="#ctx0" brushRef="#br0" timeOffset="134631.4898">2354 9624 1554 0,'11'-7'255'0,"13"-4"-155"16,5-1-36-16,5 9-44 15,3 3-26-15,-2 0-198 16</inkml:trace>
  <inkml:trace contextRef="#ctx0" brushRef="#br0" timeOffset="134910.1267">2629 9460 1587 0,'1'7'296'16,"0"7"-152"-16,1 1-13 16,0 1-30-16,0-2-25 15,-2-9-37-15,0-2-14 16,5-3-9-16,-5-1-2 0,0 0-5 16,1-3 0-16,19-21-9 15,35-24 0-15,-30 31 2 16,0 2 1-16,-2 13 1 15,-2 3 2-15,-2 17-1 16,-6 5 0-16,-7 8-8 16,-5 2-61-16</inkml:trace>
  <inkml:trace contextRef="#ctx0" brushRef="#br0" timeOffset="135330.5527">3044 9374 1486 0,'1'-2'274'0,"-1"-4"-46"15,0 6-36-15,0 0-72 16,0 10-37-16,2 20-36 15,6 61-6-15,-4-25-3 16,-2 6-3-16,3 4-9 16,2-4-4-16,0-12-13 15,0-10-2-15,3-18-39 16,-3-11-43-16,2-12-120 16,-1-8-143-16</inkml:trace>
  <inkml:trace contextRef="#ctx0" brushRef="#br0" timeOffset="135471.5155">3073 9579 1555 0,'5'1'259'16,"14"2"-135"-16,4-3-38 16,10 3-41-16,9-1-13 15,-4-2-74-15</inkml:trace>
  <inkml:trace contextRef="#ctx0" brushRef="#br0" timeOffset="136416.7413">3566 9382 542 0,'6'-3'386'0,"8"-3"-21"15,-3 6-189-15,-3 8-74 16,-3 6 0-16,-10 6 4 15,0 9 1-15,-8 4-28 0,-4-2-15 16,-1 4-30-16,-8-11-8 16,-2-8-5-16,2-1 2 15,-8-17-4-15,9-1-5 16,4-11-13-16,5-2-4 16,14 2-8-16,2-2 0 15,9 1-4-15,4 5 2 16,6 10 3-16,3 1 3 0,5 15 7 15,-2-1 2-15,-1 1 0 16,1 4 0 0,-4 2 1-16,1-3-9 0,4 2-121 15</inkml:trace>
  <inkml:trace contextRef="#ctx0" brushRef="#br0" timeOffset="136637.6851">3758 9429 1538 0,'2'0'248'0,"7"3"-138"16,8-1-45-16,11 0-26 15,5 2-14-15,6-2-6 16,-4-1-3-16,-5 3-4 0,-7-2-9 15,-10-2-75-15,-5-2-69 16</inkml:trace>
  <inkml:trace contextRef="#ctx0" brushRef="#br0" timeOffset="136774.3201">3924 9435 1069 0,'-3'9'345'15,"-4"14"-230"-15,7 4-39 16,6-3-24-16,2 3-11 0,5-5-22 15,0-2-6-15,3 0-3 16,-1-3-56-16</inkml:trace>
  <inkml:trace contextRef="#ctx0" brushRef="#br0" timeOffset="137070.9306">4233 9547 1086 0,'-4'-5'379'0,"1"-5"-203"16,-7 0-23-16,2 1-19 15,0 3-18-15,-6 0-31 16,-1 6-8-16,0 3-46 16,0 1-17-16,4 10-21 15,4 1-7-15,7 5-2 0,2 3 2 16,13-2 4-16,4-1 1 15,6-10 8-15,3-6 6 16,2-10 18-16,-1-3 6 16,-8-10 18-16,0 4 5 15,-15-3-10-15,-6-5-1 16,-10 3-49-16,-9-2-66 16</inkml:trace>
  <inkml:trace contextRef="#ctx0" brushRef="#br0" timeOffset="137612.1415">4551 9441 1235 0,'0'7'284'0,"3"5"-153"15,3 10-33-15,-1 0-11 16,-1 5-18-16,-3-1-7 0,-1-5-26 16,-4-4-10-16,4-5-5 15,-1-4 3-15,-1-12-1 16,1-2 0-16,-1-12-10 15,2-5-7-15,0-4-7 16,7-2-3-16,4 2 3 16,6 2 9-16,6 10 17 15,0 4 5-15,-1 11 1 16,-3 6-6-16,-5 12-12 16,-3 0-2-16,-6 5-3 15,2 2-1-15,1 3-48 16,1-1-61-16</inkml:trace>
  <inkml:trace contextRef="#ctx0" brushRef="#br0" timeOffset="137944.3467">5063 9552 899 0,'4'-5'451'16,"2"-7"-263"-16,-1 3-53 15,-5 1-19-15,-5 0-1 0,-5 0-11 16,-10-5-3-16,-5 4-2 16,4 0-7-16,-6 5-29 15,2 4-17-15,1 2-30 16,-4 3-11-16,10 7-13 15,6 5-4-15,13 8 0 16,4-3 2-16,6-1 4 16,11-5 1-16,3-7 0 15,2-9 3-15,7-1-55 16,-6-7-43-16,-2-3-180 16</inkml:trace>
  <inkml:trace contextRef="#ctx0" brushRef="#br0" timeOffset="138106.0233">5180 9442 1561 0,'2'3'283'0,"3"2"-110"0,2 4-41 16,-1 11-50-16,-2-1-15 16,-2 9-35-16,-2 0-10 15,0-6-28-15,0-2-58 16</inkml:trace>
  <inkml:trace contextRef="#ctx0" brushRef="#br0" timeOffset="138853.5654">5663 9539 1150 0,'-1'-6'353'0,"-2"-7"-164"15,-3 6-50-15,0-4 3 16,-4-5-21-16,-3 2 3 15,-4-7-22-15,-2 6-17 16,-3 11-38-16,5 0-13 16,-1 9-26-16,4 7-8 0,3 6-10 15,3 1-2-15,6 3 2 16,-1-4 2-16,8 2 5 16,2-4 0-16,7-4 3 15,1 1 1-15,4-11 0 16,1-3 1-16,-1-5 0 15,0-2 0-15,-3 1 1 16,-1-2-1-16,-2 0 0 16,-5 1 0-16,-4-3-1 15,-3 2 1-15,-2 5-2 16,1 4-2-16,9 2-5 16,-8 3-1-16,4 1-1 15,-1-4 2-15,-5 4 4 16,5-1-1-16,4 4 1 15,1 1 1-15,5 2 0 16,0-1 2-16,-1-2 0 0,1-4 2 16,1-2 2-16,2-3 0 15,0-4 3-15,-5-6-10 16,1-6-46-16,2-2-33 16,-1-2-95-16,-3-1-25 15,-5 0-61-15,-6-1-17 16</inkml:trace>
  <inkml:trace contextRef="#ctx0" brushRef="#br0" timeOffset="139018.7326">5814 9232 1540 0,'-3'-3'324'0,"-4"0"-52"16,-2 2-45-16,-2 7-118 15,2 4-45-15,0 9-97 16,4 7 225-16</inkml:trace>
  <inkml:trace contextRef="#ctx0" brushRef="#br0" timeOffset="139393.487">6061 9404 1311 0,'-2'-5'311'0,"-1"-4"-1"0,2 13-161 15,1 9-30-15,1 16-73 16,-1 12-18-16,2 12-9 16,-2 3-5-16,0 9-3 15,0-2-1-15,3 7 1 16,-2-3-3-16,3-13-2 15,-1-7-10-15,0-15-75 16,4-13-102-16</inkml:trace>
  <inkml:trace contextRef="#ctx0" brushRef="#br0" timeOffset="139558.0488">6099 9631 1578 0,'0'-3'269'0,"7"-7"-172"0,4 1-46 16,10 5-38-16,2-2-20 15,10 2-93-15,1 3-79 16</inkml:trace>
  <inkml:trace contextRef="#ctx0" brushRef="#br0" timeOffset="139916.6043">6526 9421 1204 0,'-6'-4'328'0,"-11"-6"-112"15,-2 2-16-15,-1 7-79 16,1 1-28-16,2 7-52 16,4 1-19-16,7 7-23 15,3 0-7-15,7 2-3 16,6 2 0-16,3-8 8 15,6 4 2-15,2-3 1 16,-3-6 0-16,-3-1-24 16,-3-5-9-16,-8-2-16 15,-4-1 0-15,-6 0 17 16,5 2 10-16,0 0 17 16,-16 0 12-16,-29 1 19 0,31 8 10 15,8 1 14-15,1 6 6 16,5-1-1-16,1 0-6 15,8 3-11-15,6-2-9 16,10-1-16-16,5 1 0 16,9-12-84-16,7 1-155 15</inkml:trace>
  <inkml:trace contextRef="#ctx0" brushRef="#br0" timeOffset="140641.5974">7145 9451 1033 0,'-3'3'375'0,"8"-2"-235"16,2 4-22-16,10 0-21 0,12 0-7 15,8 0-23-15,6-2-16 16,-3-2-22-16,-6-3-8 15,-9-4-5-15,-8-3-1 16,-10 3 2-16,-4 1-1 16,-4 1-5-16,-6 6-3 15,-10 3-7-15,1 3-1 16,-6 5-4-16,-2 0-1 0,12 3-3 16,0 6-3-16,7 4 1 15,8-2 2-15,8 0 2 16,5-2 4-16,8-5 4 15,-2-3 1-15,-1-12 5 16,-3-2 0-16,0-7 3 16,-4-4-1-16,1-4-1 15,-2-2-2-15,-2-1-5 16,0 3 1-16,-3 4-5 16,3 4-2-16,-5 6-1 15,0 3 3-15,-1 11 8 16,-3 0 4-16,-2 7 6 15,-1-5-1-15,-1-2-6 16,-1-5 0-16,3-4 5 16,0-4-3-16,6-5-3 15,1-7-3-15,8-10-9 16,5 0-1-16,0 0 0 0,6 2 1 16,1 4-2-16,0 6 6 15,2 10 13-15,-6 13 15 16,-13 11 19-16,-3 8-3 15,-7 9-11-15,0 1-16 16,7 3-337-16</inkml:trace>
  <inkml:trace contextRef="#ctx0" brushRef="#br0" timeOffset="141234.7271">8379 9721 1326 0,'14'5'244'0,"4"2"-106"16,7-4-57-16,5-3-11 0,-4-6-29 15,0-4-4-15,-6-6 3 16,-1 0-2-16,-11-6-5 16,-2 3-6-16,-9 1-8 15,-7 0-1-15,-6 3-6 16,-4 3-5-16,-3 3-7 15,-1 5-3-15,4 11-8 16,2 3-2-16,4 13 0 16,5 2 0-16,0 6 7 15,4 5 6-15,10 10 9 16,-2 4 6-16,12 5 4 16,0-4-2-16,0-7-2 15,2-7-2-15,-3-15-42 16,0-6-46-16</inkml:trace>
  <inkml:trace contextRef="#ctx0" brushRef="#br0" timeOffset="141568.7067">9048 9530 1375 0,'-9'12'245'0,"-7"15"-68"16,-12-2-46-16,1 9-26 0,-2-6-43 16,-4-2-3-16,6-8-29 15,-6-9-7-15,6-9-8 16,2-9-3-16,4-8-14 16,8-4-7-16,7-2-6 15,4 2-3-15,9 6 4 16,5 2 5-16,8 2 8 15,3 8 6-15,-1 5 7 16,1 12-1-16,-7 11-3 16,3 9-2-16,2 4-4 15,-2-3 1-15,-1 1-16 16,-2-7-42-16,-3-9-138 16</inkml:trace>
  <inkml:trace contextRef="#ctx0" brushRef="#br0" timeOffset="141715.3179">8891 9465 1628 0,'-4'-6'352'16,"1"-4"-187"-16,-4 1-56 16,9 13-150-16,7 9-117 15</inkml:trace>
  <inkml:trace contextRef="#ctx0" brushRef="#br0" timeOffset="142056.4011">9297 9387 1465 0,'2'3'225'0,"0"5"-76"16,-1 19-74-1,0 10-20-15,-1 17-5 0,1 7 0 16,-2 9-19-16,2 1-7 16,4 5-7-16,-5-4-8 15,-2-15-80-15,2-4-69 16</inkml:trace>
  <inkml:trace contextRef="#ctx0" brushRef="#br0" timeOffset="142361.7594">9272 9472 1500 0,'9'-18'244'0,"9"-22"-105"16,2 9-15-16,0 14-62 16,-3 9-25-16,0 12-33 15,-4 3-3-15,-11 6 3 16,-1 4 0-16,-5 1 2 15,-2-3-3-15,6-3-20 16,2 0-2-16,5-6-4 16,10 1-1-16,5 4 11 15,1 1 1-15,4 8 2 16,-6 10 3-16,-14 0 8 16,-7 3 4-16,-15-1 5 15,-6-3 0-15,-5-6-31 16,2-5-25-16,7-16-159 0</inkml:trace>
  <inkml:trace contextRef="#ctx0" brushRef="#br0" timeOffset="142767.6209">9898 9632 1296 0,'-11'-6'299'16,"-2"-2"-54"-16,-8-3-70 15,-2-1-24-15,-2 4-51 16,1 0-22-16,2 8-53 16,3 2-21-16,8 9-20 15,1 4-6-15,13 6 2 16,7 1 2-16,12 3 10 15,5-2 4-15,6-3 4 16,0-5 2-16,-5-12 4 16,-1-3 2-16,-8-15 7 15,-4-2 4-15,-7-10 4 16,-8-4 1-16,-5-1 8 16,-2-4 3-16,-10-10 3 15,2-6-3-15,-1-15-21 0,4-2-9 16,17 11-24-16,6 10-23 15,13 25-61-15,-1 8-46 16,2 17-229-16</inkml:trace>
  <inkml:trace contextRef="#ctx0" brushRef="#br0" timeOffset="143092.0072">10237 9581 1311 0,'-4'-5'276'15,"1"-6"-73"-15,-8 0-39 16,-4-1-20-16,-4 7-36 16,-5 0-26-16,5 10-51 15,1 4-20-15,4 7-24 16,5 3-3-16,5 7 2 15,8 3 1-15,14-3 10 16,5-3 2-16,12-10 15 16,0-7 10-16,-3-11 26 15,-2-4 9-15,-7-10 4 16,-10-2-4-16,-8-1-19 16,-7-3-12-16,-17 2-101 0,-3 5-342 15</inkml:trace>
  <inkml:trace contextRef="#ctx0" brushRef="#br0" timeOffset="143675.9922">11238 9564 1364 0,'-11'-2'238'0,"-16"1"-66"0,0 0-30 16,0 4-75-16,3 5-22 16,7 5-34-16,3 2-2 15,13 9-1-15,2 1-3 0,15 1-2 16,4-1 0-16,6-6 1 16,4-6 0-16,-3-8 4 15,0-5 2-15,-9-8 7 16,-2-2 7-16,-12-5 5 15,-4 0-2-15,-8 2-9 16,-11-2-4-16,-4 7-12 16,1 2-6-16,0 5-99 15,10 2-112-15</inkml:trace>
  <inkml:trace contextRef="#ctx0" brushRef="#br0" timeOffset="144094.7677">11580 9552 945 0,'-11'-4'469'16,"-16"4"-254"-16,1 1-63 15,0 4-78-15,3 2-27 16,9 2-37-16,1-1-7 0,11 4-3 16,3-1 0-16,11-4 3 15,3 2 1-15,7-3 1 16,1 1 0-16,0-1 0 16,1-3 2-16,-8-3 2 15,-2 0 3-15,-11-1 2 16,-5-4-1-16,-12 5-5 15,-17 0-5-15,3 2-3 16,0 3-1-16,2 6 0 16,16 0 1-16,1 8 14 15,4 1 8-15,8 1 16 16,5 1 2-16,11-2-1 16,4-2-7-16,7-5-13 15,3-5 3-15</inkml:trace>
  <inkml:trace contextRef="#ctx0" brushRef="#br0" timeOffset="145491.1332">12535 9554 1136 0,'-4'8'352'16,"-7"7"-151"-16,-9 9-55 15,-2 6-29-15,-5-1-25 16,-5-1-45-16,6-7-13 16,-6-8-12-16,5-9-2 15,6-14 7-15,1-5-3 16,10-8-9-16,2-3-8 0,10 2-16 15,5-2-2-15,6 5 9 16,4 4 4-16,8 7 6 16,5 11 3-16,6 13-4 15,-4 4-1-15,0 12 0 16,-5 0 0-16,1 1-1 16,2-2-23-16,-2-9-74 15,-2-5-29-15,-2-15-47 16,-1-3 20-16,-8-9 60 15,-4-3 38-15,-10-5 47 16,-2-2 25-16,-2 4 27 16,0-1 13-16,3 9 5 15,0 4-3-15,5 6-8 16,0 3-3-16,5 5-9 16,0 2-4-16,-3 3-12 15,-5 0-6-15,-2-3-9 16,0-2 1-16,0-6 8 0,2-2 1 15,2-7-2-15,-2-4-2 16,5-8-12-16,4-2-3 16,1 2-3-16,3-1-1 15,0 4 1-15,4 3 4 16,-2 11 4-16,-1 2 2 16,-2 14 2-16,-1 9-2 15,-4 6 0-15,-2 4-1 16,1 1-67-16,0-7-75 0</inkml:trace>
  <inkml:trace contextRef="#ctx0" brushRef="#br0" timeOffset="146015.8187">13208 9541 1437 0,'-8'-6'253'0,"-9"-6"-36"16,-3 4-31-16,0 6-73 16,-1 1-36-16,3 6-49 15,5 1-16-15,10 8-17 16,3-4-4-16,10-1-2 16,7 2 1-16,4-2 6 15,2 0 3-15,-4-3 1 0,-3-2 3 16,-6-4-1-16,-2 0 3 15,-4 0-11-15,-4 1-7 16,-10-1-2-16,-2 3-3 16,-8 5 11-16,-4-1 4 15,8 9 3-15,0 0-2 16,8 2-1-16,8 7-2 16,10-3-3-16,7-2 2 0,5-6 2 15,4-5 1-15,-1-7 4 16,1-6 2-16,2-9 1 15,-1-4 1-15,-2-7-2 16,0-3 0-16,-3 0 0 16,-1 0 2-16,-5 3 0 15,-3 3 1-15,-7 10 10 16,-4 2 5-16,-2 9 15 16,-2 3 4-16,0 10-5 15,1 4-7-15,0 3-15 16,1 4-7-16,2 0-4 15,4 1-4-15,1-2-84 16,3-1-106-16</inkml:trace>
  <inkml:trace contextRef="#ctx0" brushRef="#br0" timeOffset="146375.8556">13602 9675 1286 0,'4'2'268'16,"9"0"-106"-16,2 2-20 15,4-3-19-15,1-1-20 16,-2-3-16-16,-1-4-12 0,0-4-38 16,-4 1-10-16,-3-5-12 15,0 0-5-15,-10 1-1 16,-4-3-4-16,-5 3-7 15,-6 0-4-15,-4 3-3 16,0 3-1-16,2 8 2 16,-3 4 1-16,6 10 3 15,1 8 3-15,-2 3 6 16,4 5 6-16,-1 7 8 16,4 2 0-16,7 12-3 15,1 4-4-15,4-2-7 16,4 2 2-16,2-12-97 15,6-8-5-15</inkml:trace>
  <inkml:trace contextRef="#ctx0" brushRef="#br0" timeOffset="146798.873">14087 9554 1416 0,'-10'-5'226'0,"-16"-1"-70"16,0 0-27-16,1 6-56 15,0 3-21-15,6 7-24 16,3 5-4-16,5 5-4 16,8 3-1-16,9 2 2 15,6-2-1-15,11-3 4 16,4-7 0-16,9-10 3 15,-1-4-2-15,-4-12-2 16,-1-3-1-16,-16-5-1 16,-5 0-1-16,-10-1-20 0,-10 1-24 15,-11 1-137-15</inkml:trace>
  <inkml:trace contextRef="#ctx0" brushRef="#br0" timeOffset="147188.8545">14438 9517 1420 0,'-11'0'244'16,"-6"-1"-62"-16,-5 10-76 16,-1 1-33-16,1 2-45 15,3 3-5-15,5 4-6 16,6 5-2-16,8 3-5 16,7 0-2-16,10-8 2 15,4-1 0-15,9-7 5 16,1-4 0-16,-1-7 2 15,-5-3 0-15,-11-8 4 16,-4 0-1-16,-11-2-1 16,-6 3-4-16,-12-1-7 0,-9 4-4 15,-5 0-15-15,0 3-27 16,10-1-138-16</inkml:trace>
  <inkml:trace contextRef="#ctx0" brushRef="#br0" timeOffset="147366.3305">14684 9562 1542 0,'20'0'242'0,"22"0"-155"16,-1 1-33-16,-3 0-36 15,-4-1-18-15,-7 0-82 16,-3 1-78-16</inkml:trace>
  <inkml:trace contextRef="#ctx0" brushRef="#br0" timeOffset="147544.5603">14802 9576 1108 0,'-1'5'363'0,"-3"6"-201"16,2 2-12-16,0 0-42 15,1 4-20-15,1 2-40 16,0 1-16-16,2 2-19 0,0-2-12 16,5-2-101-16,-1-4-213 15</inkml:trace>
  <inkml:trace contextRef="#ctx0" brushRef="#br0" timeOffset="147872.5206">15267 9617 1263 0,'-7'8'277'0,"-13"6"-131"16,-4 1-17-16,-6-5-41 15,1-1-21-15,-1-7-18 16,4-2-12-16,1-5-21 15,-1-2-3-15,4 0-8 16,1-1-2-16,10 0-3 16,6-2-5-16,10-2-3 15,7 4-2-15,11 1 10 16,-1 5 2-16,5 6 3 16,-1 5 2-16,-5 6-7 15,2 6 0-15,-4 5 0 16,-3 2 0-16,-1 1-37 15,-5-2-94-15</inkml:trace>
  <inkml:trace contextRef="#ctx0" brushRef="#br0" timeOffset="148038.5973">15197 9373 1495 0,'-3'-4'289'0,"-2"3"-38"16,1 9-115-16,5 21-120 16,1 10 134-16</inkml:trace>
  <inkml:trace contextRef="#ctx0" brushRef="#br0" timeOffset="148952.3524">1926 10287 1069 0,'2'-3'410'0,"-2"-5"-184"0,0 8-11 16,-4 20-62-16,-2 13-22 15,1 23-58-15,5 16-12 16,8 16-20-16,5 2-14 16,3 2-11-16,-1-5-5 15,-1-20-2-15,-3-8-2 16,1-23-33-16,-4-10-49 0,-1-16-217 16</inkml:trace>
  <inkml:trace contextRef="#ctx0" brushRef="#br0" timeOffset="149132.9291">1913 10550 1769 0,'0'0'416'0,"5"-2"-271"16,8 3-59-16,17 3-61 15,5 0-15-15,9 0-8 16,-3-1-6-16,1-4-78 15,-5-3-53-15,-11-4-199 16</inkml:trace>
  <inkml:trace contextRef="#ctx0" brushRef="#br0" timeOffset="149276.3607">2247 10413 1205 0,'3'-1'334'0,"0"-1"-121"15,2 10-24-15,-3 5-17 16,0 10-49-16,-2 3-38 15,0 5-47-15,0 2-16 16,4-3-58-16,3 0-68 16</inkml:trace>
  <inkml:trace contextRef="#ctx0" brushRef="#br0" timeOffset="149655.0288">2530 10413 1552 0,'3'2'271'0,"5"7"-115"15,-5 3-63-15,2 6-50 16,-5 4-9-16,-5 6-21 16,3-4-4-16,-6-3-3 15,6-5-2-15,3-8-13 16,3-5-18-16,0-11-34 15,7-5-12-15,0-15-22 16,3 0 9-16,6-1 38 16,-5 2 17-16,-4 4 26 0,-1 1 5 15,-4 10 24-15,-5 2 18 16,-2 11 40-16,-2 6 19 16,-4 9 3-16,1 6 3 15,3 4-25-15,3 0-20 16,0-1-31-16,7 1-15 15,8-3-12-15,1-4-1 16,7-2-46-16,1-2-44 16,4-6-154-16</inkml:trace>
  <inkml:trace contextRef="#ctx0" brushRef="#br0" timeOffset="150007.6383">2911 10473 1328 0,'4'7'264'16,"-1"1"-52"-16,10 1-81 16,1 0-16-16,1 0-15 15,3-1-4-15,3-3-22 16,1-5-13-16,-5-7-16 16,4 0-4-16,-8-8-11 15,0 2-7-15,-2-3-8 16,-8-6-1-16,-3 5-2 15,-8-1-3-15,-6-1-3 16,-4 8-6-16,1 3-5 16,-4 7-4-16,2 10-3 0,8 6 1 15,-2 9-1-15,3 5 2 16,5 6 2-16,1 6 1 16,1 5 2-16,4 2 0 15,5 2 2-15,2-2 1 16,5-2 4-16,-2-6-13 15,3-13-76-15,4-4-69 16</inkml:trace>
  <inkml:trace contextRef="#ctx0" brushRef="#br0" timeOffset="150428.8979">3619 10424 1267 0,'-3'3'286'0,"-5"3"-96"15,-5 6-14-15,-10 5-47 16,-2 3-20-16,-7 2-32 0,-1-5-11 16,-4-1-18-16,-1-5-6 15,2-9-10-15,5 0-10 16,8-8-10-16,2-3-7 16,13-3-8-16,6-5-5 15,9-1-5-15,8-2 0 16,5 1 3-16,0 7 1 15,6 8 4-15,-1 9 1 16,4 10 1-16,4 6 1 0,-6 10 2 16,2 0 0-16,-10 2-108 15,1-2-101-15</inkml:trace>
  <inkml:trace contextRef="#ctx0" brushRef="#br0" timeOffset="150593.456">3442 10227 1727 0,'-2'-2'419'0,"0"2"-221"16,1 4-84-16,1-4-93 15,2 19-32-15</inkml:trace>
  <inkml:trace contextRef="#ctx0" brushRef="#br0" timeOffset="151207.1883">4334 10447 1385 0,'-1'-1'248'0,"-4"-2"-45"16,5-3-76-1,0 6-26-15,0-1-43 0,5 1-10 16,25 1-14-16,32 0-6 16,-18-4-11-16,-8-9-4 15,-3 1-2-15,-4-3 2 16,-19 2 2-16,1 8-2 16,-14 4-6-16,-5 4-6 15,-7 11-2-15,-6 2-4 16,2 9 3-16,0 3-1 0,7-1 2 15,8 2-2-15,8 0 4 16,4-1 0-16,13-3 1 16,-4-6 2-16,6-12 0 15,1-6 1-15,4-8-9 16,-1-5-33-16,-2-5-126 16,-2-1-146-16</inkml:trace>
  <inkml:trace contextRef="#ctx0" brushRef="#br0" timeOffset="151406.9273">4721 10345 1395 0,'4'-1'277'16,"3"-3"-21"-16,0 12-80 16,0 7-18-16,-2 17-66 0,0 6-13 15,-2 12-42-15,2 2-9 16,-3 4-14-16,1 6-3 15,-2-4-3-15,1 1-2 16,2-12-20-16,1-7-27 16,0-17-103-16</inkml:trace>
  <inkml:trace contextRef="#ctx0" brushRef="#br0" timeOffset="151566.5006">4792 10603 1472 0,'3'0'226'0,"7"0"-97"15,9 5-62-15,7-3-63 16,6 1-46-16</inkml:trace>
  <inkml:trace contextRef="#ctx0" brushRef="#br0" timeOffset="151885.6968">5034 10507 1509 0,'4'0'282'16,"2"0"-54"-16,2 8-83 0,-1 7-27 15,-3 3-43-15,0 5-21 16,-5-5-29-16,1-4-5 15,0-1-10-15,1-8-1 16,6-6-6-16,3-6-8 16,7-9-12-16,1-5-1 15,9-2 2-15,-2 3 5 16,-1 7 8-16,4 3 0 0,-4 10 3 16,0 6 0-16,-10 7 8 15,-4 6 0-15,-5 6 0 16,-5 1-2-16,-1 1-36 15,0 1-45-15,-3-8-147 16</inkml:trace>
  <inkml:trace contextRef="#ctx0" brushRef="#br0" timeOffset="152050.7941">5203 10295 1486 0,'1'-7'318'0,"-1"-4"0"16,2 7-76-16,-2 10-163 15,0 7-46-15,1 9-63 0</inkml:trace>
  <inkml:trace contextRef="#ctx0" brushRef="#br0" timeOffset="152560.0019">5503 10443 1421 0,'0'-6'239'16,"-1"0"-46"-16,2 5-2 15,-1 1-41-15,-1 0-28 16,-1 10-52-16,-4 20-19 15,-6 52-28-15,15-23-4 16,-1 7-8-16,0 3-2 16,-2-6-3-16,2-6-12 0,0-16-44 15,2-8-36-15,-3-15-148 16</inkml:trace>
  <inkml:trace contextRef="#ctx0" brushRef="#br0" timeOffset="152739.9392">5506 10639 1407 0,'-1'-3'255'0,"6"2"-11"16,4 2-126-16,14 2-92 15,5 0-12-15,4-1-7 16,2-2-19-16,-8-1-137 15</inkml:trace>
  <inkml:trace contextRef="#ctx0" brushRef="#br0" timeOffset="153049.9956">5934 10540 1434 0,'4'8'238'15,"-7"4"-54"-15,2 3-24 16,-6 6-59-16,-9-4-13 15,0 4-34-15,-4 0-17 0,-3-6-17 16,0-4-6-16,0-8-5 16,1-6-3-16,5-9-21 15,4-4-16-15,9-8-26 16,4 4-4-16,9-3 14 16,5 2 13-16,6 5 25 15,4 3 3-15,-1 10 8 16,5 5 6-16,1 9 17 15,-7 1 9-15,1 12 3 16,-3 0-6-16,-2 4-12 16,2 0-7-16,2-5-32 15,-1-2-55-15</inkml:trace>
  <inkml:trace contextRef="#ctx0" brushRef="#br0" timeOffset="153259.451">6175 10478 1389 0,'1'3'233'16,"6"1"-52"-16,7 3-56 15,10 0-61-15,6-2-19 16,6-4-26-16,-3-3-6 15,-3-4-34-15,-5-1-51 16</inkml:trace>
  <inkml:trace contextRef="#ctx0" brushRef="#br0" timeOffset="153426.7692">6326 10520 1353 0,'-3'7'243'0,"-7"11"-56"15,7 1-52-15,1 3-69 16,2 2-13-16,-1-2-23 16,2 1-9-16,1-2-15 15,5-5-36-15,2-6-170 16</inkml:trace>
  <inkml:trace contextRef="#ctx0" brushRef="#br0" timeOffset="153722.2194">6730 10560 1431 0,'-5'12'239'0,"-4"10"-74"16,-6 3-48-16,-5-3-30 16,-4-1-43-16,-1-5-3 15,2-8-21-15,0-6-7 16,3-8-7-16,5-4-3 0,3-4-5 15,2-1-3-15,8 0-3 16,2 0-2-16,5 0 0 16,9 3 3-16,5 4 23 15,-1 3 15-15,3 11 35 16,-1 2 8-16,-8 15-10 16,6 1-9-16,-2 1-23 15,1 5-32-15</inkml:trace>
  <inkml:trace contextRef="#ctx0" brushRef="#br0" timeOffset="154190.0752">7429 10452 1604 0,'0'2'332'0,"0"13"-141"16,-2 5-36-16,3 24-77 15,0 11-13-15,4 14-21 16,4 10-7-16,-2 4-12 16,-1-7-6-16,-5-16-9 15,-1-10-1-15,0-16-35 16,2-5-38-16,0-12-146 16</inkml:trace>
  <inkml:trace contextRef="#ctx0" brushRef="#br0" timeOffset="154367.5939">7442 10757 1512 0,'1'-3'253'16,"11"-4"-109"-16,6 2-59 0,8 5-63 15,7 0-13-15,4 3-69 16,-7-1-86-16</inkml:trace>
  <inkml:trace contextRef="#ctx0" brushRef="#br0" timeOffset="154700.9201">7737 10579 1557 0,'4'2'291'0,"-3"4"-104"16,1 8-46-16,-3 9-46 16,-4 2-19-16,0-1-32 15,-3-4-11-15,2-6-16 16,1-5-6-16,5-8-4 0,1-3-2 16,10-11-7-16,1-7-1 15,11-1-3-15,-2-5 1 16,5 5 4-16,-6 4-1 15,-1 6-1-15,4 9 1 16,-8 7 2-16,2 7 5 16,-8 7 4-16,-1 7 1 15,-3 1-2-15,-3 3-3 16,3-3-16-16,-2-5-32 0,0-5-107 16</inkml:trace>
  <inkml:trace contextRef="#ctx0" brushRef="#br0" timeOffset="154866.5943">7871 10369 1603 0,'0'-7'376'15,"-6"-7"-80"-15,6 11-183 16,1 3-59-16,3 8-111 15</inkml:trace>
  <inkml:trace contextRef="#ctx0" brushRef="#br0" timeOffset="155459.2283">8060 10584 1428 0,'2'-6'257'0,"8"-7"-14"16,3 3-50-16,-5 6-63 15,11 4-34-15,1 12-49 16,-5-1-9-16,6 4-18 15,-11 2-4-15,-10 2-4 16,-5 2-1-16,-7-4-2 16,0 0-1-16,5-9-8 15,1-3-10-15,6-9-13 0,4-4-5 16,4-3-3-16,5-4-1 16,7-1 2-16,3-4-1 15,3 3 5-15,-7 2 6 16,1 3 12-16,-8 5 4 15,-8 3 2-15,-2 5 1 16,-10 3 0-16,-2 3 0 16,-2 6-1-16,1-3 1 15,4 4-2-15,7 2 0 0,10 4-2 16,5 0-12-16,9-2-89 16,5 1-74-16</inkml:trace>
  <inkml:trace contextRef="#ctx0" brushRef="#br0" timeOffset="156003.7332">8587 10670 1104 0,'0'-8'362'16,"0"-8"-216"-16,-1-5-35 15,1 2-13-15,-7 1-1 16,-4 3-4-16,-7 2-24 15,-6 2-6-15,-4 11-19 16,0 2-9-16,4 13-16 16,0 6-5-16,9-2-9 0,6 6-3 15,9 0-2-15,9-4 0 16,9-4 0-16,6-4 1 16,2-11 2-16,3-3 1 15,0-8 3-15,-3-5-2 16,-8-5-7-16,-2 0-2 15,-6 0-2-15,0 1 1 16,0 4 5-16,-3 4 0 0,-7 3-4 16,0 6-1-16,0 3 0 15,-2-2-1-15,1 0 1 16,0 3 2-16,1 13 0 16,10 28 1-16,3-32-1 15,3-3 2-15,4-4 1 16,1-4 1-16,3-6 3 15,1-4 0-15,1-3 0 16,0 2-2-16,-3-4 1 16,-1 4 3-16,1 1 7 15,1 5 1-15,-1 3 4 16,0 6 1-16,-6 3 15 16,-5 1 10-16,-11 6 16 15,-4-1 2-15,-13 3-16 16,-5-1-6-16,-4-3-17 15,-3-6-30-15,8-6 41 16</inkml:trace>
  <inkml:trace contextRef="#ctx0" brushRef="#br0" timeOffset="156748.0096">9840 10627 1415 0,'1'-4'215'16,"-1"-9"-82"-16,-1 0-14 16,-6 2-36-16,1-2-11 15,-3 1-17-15,-6 1 7 16,-7 5-14-16,-9 3-7 16,-3 4-15-16,1 7-16 15,1 2-10-15,7 8 0 16,10 3-4-16,7 4 1 0,14 1 1 15,5-3 2-15,10-4 5 16,2-4 2-16,7-11 1 16,-2-5 0-16,6-14 2 15,-2-4-1-15,-2-11-3 16,1-2-1-16,-10-4-3 16,-1-4 1-16,-9-2 1 15,-2-4 1-15,-9-3 2 16,-1 1-1-16,-3 3 2 15,-3 3 1-15,2 10 4 16,-1 7 1-16,4 12-6 16,0 8-1-16,-1 16 9 15,3 9 4-15,-3 20 12 16,-5 9 5-16,4 17-9 16,-2 1-4-16,2 0-7 15,9-2-6-15,-2-12-5 16,8-8-27-16,7-13-96 0,-1-11-76 15</inkml:trace>
  <inkml:trace contextRef="#ctx0" brushRef="#br0" timeOffset="157180.6836">10044 10566 1091 0,'-2'1'405'0,"-5"5"-148"16,-3 2-58-16,4 8-69 16,-1 1-19-16,7 1-36 15,3-1-14-15,5 1-18 16,7-1-9-16,6-7-13 16,3-2-4-16,9-13-2 15,-3-4-1-15,1-7-3 16,-1-3-1-16,-8-1-1 15,-4-1-1-15,-6 0-2 16,-4 1 0-16,-4 7-2 16,1 5-4-16,-5 8-5 15,-9 8-1-15,4 7-2 16,-5 7 2-16,4 14 0 16,7 10-1-16,1 11 3 0,2 4 1 15,-1 4 3-15,-6-6 2 16,-11-10 4-16,1-2 1 15,-17-12 4-15,-1 0 2 16,-13-16 2-16,-8-6 3 16,9-14-4-16,3-9-3 15,17-11-58-15,8-3-48 16</inkml:trace>
  <inkml:trace contextRef="#ctx0" brushRef="#br0" timeOffset="159156.706">11064 10576 1552 0,'10'3'257'16,"7"4"-134"-16,-2 8-35 16,-8 10-33-16,-7 4-9 15,-6 5-15-15,-2-2-5 16,1-8-15-16,2-7-5 15,9-12-9-15,4-8-9 0,13-14-22 16,4-6-5-16,4-8 4 16,2 0 8-16,-4 2 14 15,-6 2 7-15,-2 8 6 16,-6 1 2-16,-9 10 14 16,0 6 7-16,-7 7 12 15,-6 3 9-15,0 4-5 16,2 6-6-16,-2 4-14 15,9 1-7-15,8 1-10 16,3-3-16-16,14-5-99 16,3 0-94-16</inkml:trace>
  <inkml:trace contextRef="#ctx0" brushRef="#br0" timeOffset="159607.7357">11707 10640 1513 0,'-4'3'262'16,"-4"11"-103"-16,-3 5-25 16,-17 5-60-16,-1 1-19 15,-8-4-20-15,4-4-15 16,6-10-9-16,3-7-3 16,7-9-8-16,3-7-9 15,5-10-12-15,7 1-2 16,6-2 0-16,4 2 4 0,6 4 7 15,3 4 3-15,3 7 9 16,2 4 7-16,-2 11 11 16,0 6 6-16,1 11 1 15,1 5-2-15,1 0-6 16,1-1-4-16,-2-5-3 16,2-6-1-16,-2-9-1 15,-1-6 1-15,-1-7 0 16,1-3 0-16,1-7-2 15,-3-3-2-15,-2-1-1 16,-2-3-2-16,-5 3 2 16,1 2-1-16,-5 6-2 15,-1 6 4-15,-3 9 21 16,0 9 9-16,-2 10 10 16,1 5-5-16,6 10-22 15,-2-2 0-15,13-3-59 16,-6-4-424-16</inkml:trace>
  <inkml:trace contextRef="#ctx0" brushRef="#br0" timeOffset="160235.8163">12716 10582 1140 0,'-4'-7'374'0,"-1"-4"-146"15,-4 2-68-15,-7 3-8 16,-4 6-33-16,-6 4-12 15,-3 11-45-15,2 3-25 16,8 7-31-16,5 3-6 16,8 2-3-16,7 2-2 15,14-2 3-15,6 0 0 16,4-11 2-16,5-4 1 16,-3-10-3-16,-2-4-12 0,-4-7-19 15,-8-4-7-15,-6-4 3 16,-2-2 10-16,-3-1 19 15,-2 3 7-15,2 7-1 16,-2 4-2-16,-2 11 12 16,-2 7 7-16,-6 15 4 15,2 9 0-15,5 14-9 16,2 3-7-16,5-6 0 16,0-6-1-16,4-14-3 15,0-6-23-15,3-9-92 16,-1-5-71-16</inkml:trace>
  <inkml:trace contextRef="#ctx0" brushRef="#br0" timeOffset="160556.0326">13002 10596 1311 0,'-12'2'268'0,"-6"2"-75"16,0 4-100-16,3 3-20 15,6 6-30-15,3 4-4 0,8 0-3 16,3 1-5-16,15-2-9 16,3-8-2-16,5-5-1 15,5-6 3-15,-7-9 9 16,-3-3 3-16,-9-4 3 15,-7-2 1-15,-14 3-9 16,-9-4-3-16,-8 5-10 16,0 3-10-16,2 5-22 15,4 3-42-15,11 4-148 16</inkml:trace>
  <inkml:trace contextRef="#ctx0" brushRef="#br0" timeOffset="160910.824">13194 10730 1506 0,'4'4'255'0,"14"6"-86"0,0-1-32 16,1-2-56-16,0-3-13 16,0 0-33-16,-3-4-9 15,-2-3-6-15,2-2-2 16,-8-5-8-16,1-1-1 15,-4-2-8-15,-3-1-5 16,-4 1-12-16,-6-4-2 16,-7 2 2-16,-3 3 5 0,-1 1 10 15,1 3 0 1,2 11-3-16,0 0 0 0,5 11 1 16,-2 6 6-16,0 4 13 15,9 5 5-15,1 11 4 16,1 6-3-16,5 8-11 15,1 2-3-15,4-9-5 16,4-4 4-16,-1-16-83 16,3-1-80-16</inkml:trace>
  <inkml:trace contextRef="#ctx0" brushRef="#br0" timeOffset="161239.9913">13564 10598 1518 0,'-2'0'266'0,"-3"3"-91"16,5 4-81-16,2 4-19 15,7 4-11-15,5-1-1 16,2 2-13-16,6-2-11 16,-3-5-16-16,-4-3-4 0,-4-6 2 15,-3-1-2-15,-5-6-3 16,8 1-4-16,4-4-47 16,-3-1-31-16,7-3-58 15,-7 3-36-15,-4 2-51 16,-2 1-37-16</inkml:trace>
  <inkml:trace contextRef="#ctx0" brushRef="#br0" timeOffset="161740.8972">13683 10701 1469 0,'-5'5'235'0,"-4"5"-75"15,1 6-5-15,1 6-33 16,2 4 2-16,5 4-25 16,7-1-24-16,9-7-38 15,7-6-12-15,12-12-53 16,-2-8-49-16,1-10-175 15</inkml:trace>
  <inkml:trace contextRef="#ctx0" brushRef="#br0" timeOffset="161972.2792">13926 10629 1462 0,'-2'2'278'0,"-4"1"-2"16,1 4-54-16,1 11-80 16,0 3-33-16,-1 10-48 15,4 2-10-15,1-2-25 16,3-2-11-16,2-10-15 16,1 0-23-16,1-13-84 15,-1-4-52-15</inkml:trace>
  <inkml:trace contextRef="#ctx0" brushRef="#br0" timeOffset="162098.9414">13937 10418 1385 0,'-5'-5'280'0,"-2"-8"34"15,4 8-197-15,7 8-141 16</inkml:trace>
  <inkml:trace contextRef="#ctx0" brushRef="#br0" timeOffset="162812.786">14299 10764 1195 0,'0'-4'310'0,"3"-4"-147"16,-3 0 2-16,-3-4-17 15,-1-1-23-15,-3 1-25 16,-4-2-14-16,-4 0-27 16,-2 2-14-16,-5 3-25 15,4 6-11-15,-1 9-11 16,2 4-5-16,4 8-1 0,1 3-1 15,3 5 1-15,7 2 0 16,7 2 3-16,5-3 1 16,6-8 3-16,5-5 1 15,0-11 4-15,1-6 1 16,3-8-1-16,-5-9-2 16,-2-4-4-16,1 2-3 0,-8-3-1 15,-3 3 3-15,-3 6 3 16,-5-2 0-1,-6 10 0-15,0 2-3 0,0 6-2 16,1 4 0-16,0 4 2 16,2 5 0-16,2 1 3 15,1 1 0-15,4-1 0 16,3 3 4-16,2-1 4 16,-1-4 3-16,4 0 1 15,3-2-1-15,2-4 5 16,4-2 7-16,1-6 13 15,-2-2 0-15,-3-7 8 16,-1 0 0-16,-4-4-8 16,-4-1-1-16,-6-3-18 15,-3 0 0-15,-6-2-63 16,-2-1-37-16</inkml:trace>
  <inkml:trace contextRef="#ctx0" brushRef="#br0" timeOffset="163618.8118">15079 10827 652 0,'2'-5'498'0,"5"-1"-182"16,-4-5-190-16,3-1 6 15,-4-4-13-15,1 0 3 16,-4-1-28-16,-5-2-14 16,-2 1-15-16,-8 0-9 15,-7 1-14-15,-4 2-5 16,-4 6-18-16,1 5-8 0,3 8-13 16,4 4-4-16,6 10-3 15,6 1 1-15,7 6 6 16,5 1 0-16,13-6 4 15,2 1 0-15,8-8 0 16,1-5 2-16,-3-8 3 16,-1-7-1-16,0-6 1 15,-3-3-2-15,-2-5-3 16,-4-2-1-16,1-2 0 16,-3-2-2-16,-4-4-3 15,5-2-2-15,-5-9 1 16,1-3 5-16,-2-5 0 15,-5-1 2-15,0 7 0 16,-3 8 1-16,1 18 5 16,-2 10 5-16,-4 14 8 15,4 11 1-15,-3 19 0 16,4 9 1-16,3 10-3 0,-2 1 1 16,3-1-3-16,6-6-5 15,-2-6-5-15,2-6-8 16,6-8-80-16,-5-9 9 15</inkml:trace>
  <inkml:trace contextRef="#ctx0" brushRef="#br0" timeOffset="164280.1916">15420 10779 911 0,'3'-1'442'0,"5"-6"-261"0,-2 1-51 15,0-4-26-15,-4-1-8 16,-2 0-19-16,-1-4-11 16,-7 0-9-16,-5 0 2 15,-7-1-5-15,-5 5-3 16,-1 4-18-16,1 1-15 15,4 11-16-15,1 4-5 16,3 6-6-16,4 2 0 16,5 3 1-16,6-1 2 15,10 2 1-15,2-1 1 0,8-7 2 16,1-2 1-16,4-9 2 16,-1-2 0-16,0-6-16 15,0-2-6-15,-5-2-8 16,-3-1 0-16,-5 2 16 15,-3 1 6-15,-5 2 5 16,2 3 0-16,-3 5-4 16,-2-2 1-16,2 0 5 15,-1 12 5-15,-5 48 11 16,6-21-1-16,0 8-3 16,0 4-4-16,2-4 4 15,-2-4 3-15,0-9 12 16,1-5 4-16,0-8-5 15,1-5-3-15,1-8-10 16,-1 0-2-16,2-5-47 0,0-3-56 16</inkml:trace>
  <inkml:trace contextRef="#ctx0" brushRef="#br0" timeOffset="164480.0792">15671 10869 1841 0,'-1'4'439'0,"-6"-2"-265"16</inkml:trace>
  <inkml:trace contextRef="#ctx0" brushRef="#br0" timeOffset="176291.7753">1880 11291 1465 0,'-4'-1'275'0,"-4"5"-26"15,2 8-34-15,2 19-92 0,1 13-30 16,3 21-41-16,3 5-15 15,2 13-21 1,0-3-8-16,1-8-15 0,0-3-36 16,3-21-113-16,3-3-106 15</inkml:trace>
  <inkml:trace contextRef="#ctx0" brushRef="#br0" timeOffset="176653.1471">2238 11715 1440 0,'0'-9'220'0,"-1"-5"-66"16,-4 1-1-16,-6 2-35 15,-4 4 12-15,-3 7-25 16,0 4-19-16,-3 11-40 16,2 4-20-16,4 9-24 15,3 3-3-15,10 5-6 16,2 0-1-16,9-3 3 16,4-6 1-16,1-14 4 15,5-2 2-15,-4-11 11 0,-4-5 5 16,-7-4 6-16,-5-4 2 15,-9 1-12-15,0 0-21 16,4-1-78-16,0 4-86 16</inkml:trace>
  <inkml:trace contextRef="#ctx0" brushRef="#br0" timeOffset="176836.2924">2308 11688 1664 0,'8'3'386'16,"2"4"-155"-16,9 9-121 16,5 6-26-16,8 10-49 15,3 4-11-15,1 5-16 16,-4-1-19-16,-2 0-87 16,-4-4-51-16,-7-11-137 15</inkml:trace>
  <inkml:trace contextRef="#ctx0" brushRef="#br0" timeOffset="177056.7025">2593 11667 1446 0,'-6'0'290'0,"-7"1"46"16,3 11-176-16,0 2-39 15,-5 10-56-15,2 6-20 16,-3 10-26-16,-6 5-7 16,1 3-8-16,1 2-7 15,-1-6-50-15,6-1-54 16</inkml:trace>
  <inkml:trace contextRef="#ctx0" brushRef="#br0" timeOffset="177355.4963">2780 11696 1276 0,'-4'-5'313'0,"-1"-1"-9"16,-2 4-93-16,-1 6-78 15,1 7-28-15,1 8-52 16,1 0-9-16,7 7-13 16,2-3-2-16,7-3-3 15,0 1-5-15,3-4-6 16,2-3 0-16,0-7-3 16,7-3-1-16,-1-8-32 0,0-5-30 15,-2-8-107-15,-4-6-110 16</inkml:trace>
  <inkml:trace contextRef="#ctx0" brushRef="#br0" timeOffset="177465.7704">2889 11518 1471 0,'-1'-5'277'16,"-3"-10"-28"-16,1 6-59 0,3 5-108 16,0 5-43-16,6 7-153 15</inkml:trace>
  <inkml:trace contextRef="#ctx0" brushRef="#br0" timeOffset="178048.7963">3271 11658 1327 0,'-7'-6'300'0,"-11"-4"18"15,-1-2-73-15,-2 11-114 16,4 2-44-16,8 8-62 0,3 2-18 16,7 0-13-16,5 1-2 15,7-1 4-15,5 3 2 16,2-3 2-16,-2 0 0 15,-6-7 2-15,-2-4-1 16,-5-2-4-16,1-1-4 16,-4-1-6-16,-3 0-2 15,-4 0-4-15,4 4 3 16,0 0 5-16,-6 2 6 0,-15 3 6 16,-25 16 1-16,33-12-2 15,3 6 1-15,10 5-1 16,0 1 1-16,8 5 3 15,3-3-1-15,9-6 2 16,2-2 0-16,-1-9 1 16,2-5 0-16,4-8 3 15,-3-6-1-15,7-7-7 16,-4-5-1-16,0-3-4 16,-3-1-1-16,-6-2 5 15,-2 7 3-15,-7 3 3 16,0 6 12-16,-7 14 18 15,-1 4 9-15,-2 14 9 16,-3 6-4-16,3 11-19 16,2 3-11-16,7 5-11 15,2-2-24-15,7-8 5 0</inkml:trace>
  <inkml:trace contextRef="#ctx0" brushRef="#br0" timeOffset="178842.2749">4435 11658 1123 0,'6'-16'328'0,"5"-10"-214"0,8-7-39 15,3-5 17-15,2 0 13 16,-1 2 21-16,-1 10-11 16,0 9-7-16,0 21-43 15,3 14-22-15,2 26-24 16,-3 11-3-16,3 19 0 15,-4 1-1-15,-1 2-3 16,0-4-2-16,-5-13 2 16,-2-7 0-16,-7-20 2 15,-4-8 3-15,-4-17 2 16,-2-6-6-16,-4-9-14 16,-2-6-6-16,-3-10-11 15,-2-5 3-15,2-8 6 16,-1 0 4-16,1 6-1 15,0 8-2-15,3 19-4 16,1 10 6-16,-6 18 10 0,-1 6 8 16,-13 6 8-16,-4-1-4 15,1-6-6-15,0-5 1 16,5-16-2-16,1-6-7 16,8-16-37-16,8-4-44 15,15-6-334-15</inkml:trace>
  <inkml:trace contextRef="#ctx0" brushRef="#br0" timeOffset="179183.0908">5155 11771 1491 0,'3'0'238'0,"10"1"-95"0,1-1-9 16,13 0-49-16,9 0-17 16,11 5-37-16,5-1-14 15,-7 1-46-15,-3-2-50 16</inkml:trace>
  <inkml:trace contextRef="#ctx0" brushRef="#br0" timeOffset="179531.0949">5231 11936 987 0,'-4'1'430'0,"0"3"-234"15,4 1-59-15,11 1-22 16,10 1 0-16,16-3-18 0,7 3-6 15,4 2-39-15,-2 1-13 16,-8 0-29-16,-5-3-31 16</inkml:trace>
  <inkml:trace contextRef="#ctx0" brushRef="#br0" timeOffset="184388.0669">5880 11888 1381 0,'6'5'207'16,"4"4"-91"-16,27-1-58 16,15-2 1-16,31-2 2 15,23-4-11-15,25-3-13 16,10-1-4-16,5 1-10 15,-11 1 0-15,-18-1-38 16,-16-1-89-16</inkml:trace>
  <inkml:trace contextRef="#ctx0" brushRef="#br0" timeOffset="185063.5387">6384 11251 769 0,'-12'-2'518'16,"-15"-1"-242"-16,-2 3-104 0,-6 9-46 15,2 8-19-15,4 15-59 16,5 12-13-16,10 13-12 16,6 3-3-16,11 1-3 15,9-5-4-15,17-12 0 16,12-5 1-16,16-17 4 16,7-11 2-16,6-14-1 15,-1-11 11-15,-10-13 22 16,-9-3 10-16,-18-10 14 15,-12-3-6-15,-20-2-13 16,-7-2-10-16,-24 1-22 16,-8 2-13-16,-6 6-26 15,-1 7-27-15,16 13-77 16,-2 4-80-16</inkml:trace>
  <inkml:trace contextRef="#ctx0" brushRef="#br0" timeOffset="185528.2104">6421 11558 1539 0,'0'5'327'0,"4"4"-52"16,9 15-94-16,7 6-23 15,20 9-61-15,6 6-19 16,-1-2-30-16,2-2-35 16</inkml:trace>
  <inkml:trace contextRef="#ctx0" brushRef="#br0" timeOffset="188142.8108">6302 12582 969 0,'11'8'434'15,"9"7"-257"-15,10-13-62 16,5-9-13-16,-1-21-11 15,5-8-6-15,-3-14-13 16,-5-8-3-16,-3-2 5 16,-10-1-4-16,-16 3 2 15,-5 8-12-15,-16 14-24 16,-7 8-1-16,-3 21-7 16,-3 7 5-16,1 16 6 15,5 12-7-15,5 15-23 0,8 7-8 16,20 14-5-1,13 0 1-15,21-3-3 0,11-8-16 16,8-11-61-16</inkml:trace>
  <inkml:trace contextRef="#ctx0" brushRef="#br0" timeOffset="194317.5454">7368 11779 1354 0,'4'2'247'0,"4"2"-7"16,8 0-141-16,13 0-55 15,7-4-12-15,15-1-35 16,-2-4-34-16,5 1-203 16</inkml:trace>
  <inkml:trace contextRef="#ctx0" brushRef="#br0" timeOffset="194611.8879">7388 11944 1490 0,'0'7'246'0,"2"2"-74"16,6-3-10-16,18-6-46 16,9-4-17-16,20 0-49 15,7 0-21-15,7 3-83 16,-3 1-116-16</inkml:trace>
  <inkml:trace contextRef="#ctx0" brushRef="#br0" timeOffset="195164.1728">8063 11992 1444 0,'12'2'174'0,"18"3"-134"0,17 2-3 15,29-5 7-15,13-2-2 16,30-1 9-16,11-2 13 15,6 4-4-15,3 3-8 16,-17 6-12-16,-9-1-14 16,-16-8-24-16,-9-1-37 0</inkml:trace>
  <inkml:trace contextRef="#ctx0" brushRef="#br0" timeOffset="196110.8663">8582 11598 1009 0,'0'-1'405'16,"0"-7"-259"-16,-3 1-45 15,-1-3-4-15,-4-6-7 16,-3 1 9-16,-7-4-9 0,-2 0-7 16,-7 1-19-16,1 4-12 15,3 8-27-15,-3 6-10 16,9 11-14-16,0 5-4 16,2 7-3-16,4 3-2 15,10 1 3-15,6-3 0 16,6-9 2-16,7-1 2 15,4-7 1-15,2-5 0 16,3-3 3-16,1-8 1 0,0-9 1 16,-3-5-1-16,-6-5 1 15,-2-2 0-15,-6-8 0 16,-1-3 1-16,-4-6-1 16,-1-4 1-16,-3 1-3 15,2 0-2-15,0 14-1 16,2 7-1-16,-5 12 0 15,-1 10 1-15,-4 6-3 16,-2 3-1-16,1 13 0 16,0 5 0-16,2 13 4 15,3 9 2-15,3 14 6 16,-1 5 1-16,3-1 4 16,0-2 0-16,3-12 0 15,4-8 0-15,2-8-86 16,1-9-87-16</inkml:trace>
  <inkml:trace contextRef="#ctx0" brushRef="#br0" timeOffset="196751.6521">8952 11585 1079 0,'4'-3'370'0,"5"-4"-227"15,-2 0-14-15,-2-5-39 16,-1 4-6-16,-3-1-19 16,-4-2-4-16,-8-1 3 15,-2-3 3-15,-10-1-9 16,1 3-12-16,-1 7-23 0,2 3-9 15,4 10-15-15,-2 2-3 16,6 8-5-16,1 3 1 16,7 2 2-16,7 0 0 15,4-3 4-15,6 0 2 16,3-5 1-16,-1-3 1 16,11-7 1-16,-3-2-1 15,3-5-7-15,-1-6-8 16,-6-1-11-16,-1-3 0 0,-7-2 5 15,0 3 10-15,-6 1 10 16,-4 1 3-16,-4 9-1 16,-1 1 1-16,-1 9 3 15,2 6-2-15,1 7 3 16,1 4-3-16,2 9 1 16,0 3 3-16,2 4 4 15,2-1 1-15,4-6 1 16,0-4-3-16,0-10 4 15,-1-5-16-15</inkml:trace>
  <inkml:trace contextRef="#ctx0" brushRef="#br0" timeOffset="198847.9859">8557 12575 608 0,'2'-3'393'0,"1"-5"-49"16,0 6-196-16,-3-4-48 15,2 4 1-15,-2 0-14 16,-1 1 4-16,0 0-5 15,0 0-4-15,-7-13-6 16,-42-33 0-16,23 26-17 16,-1 0-15-16,-1 5-15 15,-1 2-6-15,8 14-9 16,-4 6-5-16,7 16-7 16,4 6-3-16,12 7-6 15,5 0 1-15,8-5 3 16,9-6 3-16,4-8 1 15,1-4 1-15,6-11 3 16,-2-4-1-16,-4-16 3 16,1 1 0-16,-4-10 0 15,-2-1 0-15,-1-4-2 0,-4-5 0 16,-3-7 0-16,-3-4-1 16,-5 4-1-16,-1-1 0 15,-2 12 1-15,0 3 0 16,-2 6 0-16,-1 8-1 15,1 6-3-15,-2 8-1 16,-1 14 4-16,0 6 2 0,1 16 7 16,-1 11 0-16,4 15-3 15,2 3-2-15,6 2-5 16,2-6 0-16,5-15-14 16,2-4-28-16,4-10-93 15,2-6-130-15</inkml:trace>
  <inkml:trace contextRef="#ctx0" brushRef="#br0" timeOffset="199273.7665">8784 12474 1595 0,'-2'2'308'0,"-1"6"-158"15,0 4-41-15,3 3-45 0,6 3-20 16,5 4-21-16,5-6-5 16,1-2-9-16,-1 0-2 15,3-12 3-15,1 3 2 16,2-7 5-16,-4-9 0 16,-4 0 2-16,-6-8-2 15,-1 0-4-15,1-2-3 16,-6-2-2-16,1 4-2 15,-3 6-6-15,-1 6-4 16,-1 14-2-16,2 6-2 0,2 14 3 16,1 3 0-16,4 11 2 15,1 6-1-15,4 8 2 16,-1 5 0-16,-4 6 3 16,-6-1 3-16,-9-1 11 15,-9-10 4-15,-10-13 5 16,-5-8 2-16,-11-22-2 15,-5-6-5-15,-6-13-16 16,0-13-26-16,11-8-69 16</inkml:trace>
  <inkml:trace contextRef="#ctx0" brushRef="#br0" timeOffset="202727.8313">9792 11915 1197 0,'-4'1'301'16,"3"3"-145"-16,6 0-44 15,-5-4-49-15,24 4-6 16,50 1-28-16,-19-4-13 16,6-1-10-16,2 0-1 15,-5 2-46-15,-5 1-45 0</inkml:trace>
  <inkml:trace contextRef="#ctx0" brushRef="#br0" timeOffset="203044.1583">9903 12034 731 0,'-2'-2'482'0,"1"2"-212"0,1-2-151 15,0 1-30-15,3 0-15 16,27 1-25-16,42 2-5 15,-24 0-27-15,5 4-4 16,0-1-5-16,-1-2-3 16,-6 3-64-16,-8-4-43 15</inkml:trace>
  <inkml:trace contextRef="#ctx0" brushRef="#br0" timeOffset="203241.6271">10308 11853 1121 0,'2'0'343'0,"4"4"-197"15,1 5-15-15,9 6-21 16,-3 4-1-16,1 4-18 16,-4 2 6-16,-11 2 4 15,-7 2-12-15,-11-3-27 16,1 0-16-16,-3-3-101 15</inkml:trace>
  <inkml:trace contextRef="#ctx0" brushRef="#br0" timeOffset="204448.2412">11346 11924 1289 0,'1'-2'264'15,"-1"-5"-99"-15,0 0 5 16,-6-8-23-16,0-1-10 15,-4-4-29-15,-2 0-16 16,-3-2-29-16,-1 0-16 16,0 9-26-16,-3 4-10 15,-2 10-15-15,0 9-4 0,4 11-5 16,1 4 0-16,11 10 2 16,6 2 0-16,14-4 5 15,7-2 1-15,7-7 4 16,4-8 1-16,-2-14 2 15,-1-3 1-15,-2-14 3 16,-6-7 1-16,-5-10-1 16,-1-8 0-16,-4-7-4 15,-1 0-2-15,-5-5-1 16,-5 1 1-16,-4-2 1 16,-5 3 0-16,-3 13-1 15,2 9-3-15,1 20-3 16,1 8 1-16,-1 14 2 15,1 7 1-15,2 14 3 16,1 7 2-16,4 7-1 0,4 9 2 16,5 3-2-16,1 1 0 15,4-4 3-15,1-13-10 16,2-9-88-16,5-10-128 16</inkml:trace>
  <inkml:trace contextRef="#ctx0" brushRef="#br0" timeOffset="204992.296">11741 11967 1294 0,'4'-5'254'0,"1"-4"-111"15,1 0-5-15,-2-2-16 16,-3-1-19-16,-2-3-24 16,-3-4-6-16,-3 0-17 15,-2-1-4-15,-6 3-15 16,-1 4-7-16,-5 11-18 15,-4 4-9-15,3 17-7 16,-2 1-4-16,5 9 1 0,8 3-1 16,8 1 2-16,8 0 2 15,10-8 3-15,5-4 0 16,8-7 1-16,1-8 1 16,-2-5 0-16,-2-3 1 15,-10-10-5-15,-1 2-2 16,-3-5-3-16,-5-1 2 15,2 3 3-15,-4 3 1 0,-3 8-4 16,-1 6-1-16,-6 11-1 16,1 6 2-16,3 9 5 15,3 6 1-15,5 6 1 16,0 2-1-16,1 0 1 16,-1-5 1-16,0-3 1 15,1-7 0-15,-4-9 0 16,0-5-34-16,-1-13-158 15</inkml:trace>
  <inkml:trace contextRef="#ctx0" brushRef="#br0" timeOffset="205259.4124">12126 11747 1374 0,'4'0'242'16,"8"1"-43"-16,6 0-55 16,12 2-60-16,3 2-24 15,0-3-29-15,3 2-10 0,-1-2-11 16,-5-2-32-16,0 0-113 15,-4-1-151-15</inkml:trace>
  <inkml:trace contextRef="#ctx0" brushRef="#br0" timeOffset="205458.2386">12184 11898 1224 0,'4'1'338'16,"9"2"-72"-16,8 1-77 15,3-1-21-15,13 1-60 16,-2-1-29-16,6 1-48 16,-2-1-15-16,-6-1-86 15</inkml:trace>
  <inkml:trace contextRef="#ctx0" brushRef="#br0" timeOffset="206095.4904">12752 11619 1399 0,'12'-14'244'15,"5"-13"-47"-15,6 4-26 16,2 5-11-16,2 5-13 16,1 8-21-16,4 18-55 0,3 9-16 15,-2 17-22-15,0 4-6 16,-3 8-5-16,-4 2-4 15,-6 7-6-15,-2-2-5 16,-6-1-2-16,0-6 0 16,-7-18 0-16,3-2 1 15,-4-18-9-15,1-2-11 16,-4-8-23-16,-6-7-16 16,1-5-19-16,-3 0-2 15,-3-13-12-15,0-2-1 0,-2-9 14 16,-2 1 14-16,8 9 31 15,0 7 11-15,0 15 10 16,0 7 1-16,-7 13 20 16,-1 6 11-16,-3 7 11 15,-1-2 2-15,-5-6-19 16,0-3-5-16,4-10-3 16,-1-5 3-16,9-10-35 15,1-6-33-15</inkml:trace>
  <inkml:trace contextRef="#ctx0" brushRef="#br0" timeOffset="206833.8323">13706 11907 1257 0,'-5'-6'260'0,"-5"-8"-138"15,-1-1 8-15,-7 0-1 16,3-3-6-16,-12 3-36 16,0 1-13-16,-2 11-46 0,-2 5-14 15,8 9-15 1,1 10-3-16,8 7-1 0,4 2 2 16,10 5 4-16,5-1 0 15,11-5 6-15,4-6 1 16,5-12 2-16,5-4 2 15,0-9 1-15,-1-4 1 16,-2-13-1-16,-5-7 0 16,-5-11-1-16,-2-6-3 0,-7-8-1 15,-1 0-1-15,-7-2-1 16,-1 0 1-16,-3 2-1 16,-2 1-2-16,3 12-3 15,1 4 0-15,-4 11-2 16,5 9 1-16,1 7-2 15,-3 6-1-15,2 14-1 16,-3 3 0-16,0 13 8 16,2 9 6-16,3 9 9 15,3 7 0-15,0 9-3 16,3-1-6-16,6-1-14 16,-1-3-28-16,5-14-120 15</inkml:trace>
  <inkml:trace contextRef="#ctx0" brushRef="#br0" timeOffset="207368.794">13939 11807 1375 0,'-7'1'252'0,"-6"3"-27"0,3 10-112 15,3 5-25-15,5 5-26 16,2-1 2-16,12 0-7 16,2-2-7-16,4-4-11 15,4 1-6-15,0-11-9 16,0-4-3-16,0-10-4 15,0-6-2-15,-5-5-2 16,-3-3-1-16,-1-5-2 16,-6-1-3-16,-4 1-1 15,-1 3-3-15,-2 7-2 16,-1 7-4-16,0 9-3 16,1 8-2-16,0 11 0 15,1 7 2-15,-2 14 3 16,1 5 0-16,-1 10 0 15,1-2 2-15,2-2 1 16,-3-1 0-16,-4-5 2 0,-6-1 1 16,-5-5 4-16,-5-1 10 15,-7-13 11-15,-1-5 3 16,-2-14-1-16,1-7-8 16,3-13-19-16,-1-4-16 15,8-3-36-15,4-1-19 16,11 3-54-16,5-2-44 15</inkml:trace>
  <inkml:trace contextRef="#ctx0" brushRef="#br0" timeOffset="207549.6114">14364 12054 1412 0,'0'3'272'0,"-2"0"-15"15,-5 2-89-15</inkml:trace>
  <inkml:trace contextRef="#ctx0" brushRef="#br0" timeOffset="220222.4141">17180 11394 685 0,'5'4'450'16,"-3"-1"-152"-16,9 5-210 16,3 2-17-16,5 3-27 15,9 5-5-15,8 2-19 16,4 1-8-16,7-1-5 16,2 0-2-16,-2 0-28 15,-5-2-36-15</inkml:trace>
  <inkml:trace contextRef="#ctx0" brushRef="#br0" timeOffset="220731.0859">17757 11667 642 0,'1'0'449'0,"1"2"-104"16,3-1-223-16,-5-1-36 15,0 0 3-15,26 10-28 0,37 16-9 16,-17-3-26-16,3 1-10 16,3 3-9-16,-3 2-17 15,-6-1-99-15,-3-1-86 16</inkml:trace>
  <inkml:trace contextRef="#ctx0" brushRef="#br0" timeOffset="221110.157">18421 12062 1238 0,'0'0'274'0,"4"4"-153"0,5 1-15 15,8 0-44-15,2 3-9 16,6 2-21-16,5 1-11 16,8 10-14-16,2 0-2 15,7 6-14-15,-2 4-42 16,0 2-126-16</inkml:trace>
  <inkml:trace contextRef="#ctx0" brushRef="#br0" timeOffset="221494.1549">19093 12401 1356 0,'-3'0'228'0,"3"0"-90"0,1 3-15 16,-1-3-27-16,0 0-24 16,17 8-29-16,36 21-14 15,-16-10-18-15,4 2-6 16,9 3-77-16,2 3-89 15</inkml:trace>
  <inkml:trace contextRef="#ctx0" brushRef="#br0" timeOffset="221870.1572">19811 12825 1180 0,'6'2'340'0,"3"2"-143"16,11 6-92-16,4 1 2 16,7 5-67-16,1 2-17 15,4 0-15-15,1 1-6 16,0-1-88-16,3 2-89 15</inkml:trace>
  <inkml:trace contextRef="#ctx0" brushRef="#br0" timeOffset="222397.7611">20431 13221 1377 0,'4'0'213'0,"1"4"-96"15,5-1-8-15,14 7-18 16,12 9-2-16,22 4-21 15,1 3-13-15,5 4-24 16,-3-3-12-16,-13-3-29 16</inkml:trace>
  <inkml:trace contextRef="#ctx0" brushRef="#br0" timeOffset="224367.945">19345 12041 878 0,'0'-7'489'0,"0"-3"-261"16,2 5-61-16,5 6-37 16,3 9-19-16,6 11-56 15,1 8-7-15,3 15-14 16,1 2-7-16,-5-1 2 15,-2-4-8-15,-7-12-7 16,1-4-2-16,-4-11 0 16,1-6 0-16,-2-15 0 0,-2-8-1 15,4-15-5-15,1-7-4 16,5-6-2-16,0 0-1 16,8 10-3-16,4 5 1 15,4 18 1-15,2 6-17 16,-3 6-104-16,0 11-94 15</inkml:trace>
  <inkml:trace contextRef="#ctx0" brushRef="#br0" timeOffset="224882.9133">19650 12358 989 0,'1'4'439'0,"0"1"-249"16,3-3-78-16,-4-2-15 15,0-1-23-15,0 0-10 16,7-3-10-16,3 0-4 0,29-24-9 16,-29 15 0-16,-4 4 0 15,0 0 4-15,-3 11 4 16,0 5 2-16,-2 6-6 16,0 4-8-16,3 4-14 15,-1 1-6-15,3 1-10 16,-2 1-1-16,1-5-1 15,0-2-5-15,1-1-44 16</inkml:trace>
  <inkml:trace contextRef="#ctx0" brushRef="#br0" timeOffset="247973.1126">22967 14230 1504 0,'0'-1'275'16,"-3"0"-47"-16,0 9-134 15,2 7-27-15,0 13-3 16,-2 12-9-16,2 9-12 16,1 8 5-16,0-2-38 15,-1-5-2-15,2-12-1 16,0-8-1-16,5-11-6 16,2-3-19-16,0-3-74 15,1-5-51-15,1 1-110 16</inkml:trace>
  <inkml:trace contextRef="#ctx0" brushRef="#br0" timeOffset="248208.133">22944 14320 1486 0,'0'-3'245'0,"2"1"-82"16,7 1-33-16,11 0-53 16,12 1-9-16,9-1-30 15,6 0-8-15,0 4-18 16,-3 0-24-16,-7 3-102 16,-3-1-90-16</inkml:trace>
  <inkml:trace contextRef="#ctx0" brushRef="#br0" timeOffset="248523.1427">22991 14662 1459 0,'2'2'232'16,"10"4"-71"-16,4-1-21 15,9-3-47-15,4-1-20 0,6 0-33 16,3 1-14-16,0-1-13 15,-4-1-34-15,-1 3-130 16,-6-3-136-16</inkml:trace>
  <inkml:trace contextRef="#ctx0" brushRef="#br0" timeOffset="248807.6465">22987 14564 1506 0,'2'0'246'0,"8"-3"-93"0,5-2-20 16,14 3-44-16,3-3-11 16,6 3-42-16,4 2-12 15,-2 2-71-15,-2 1-118 16</inkml:trace>
  <inkml:trace contextRef="#ctx0" brushRef="#br0" timeOffset="250483.1016">23462 14817 1323 0,'-2'-7'235'0,"-1"-7"-110"0,-1-2-3 15,0 2-17-15,-6 0-18 16,-2 1-31-16,1 5-17 16,-1 7-24-16,5 1-8 15,-1 7-10-15,-5 5-2 16,7 0-2-16,-2 7 0 15,8 2 0-15,1-2 2 16,4 0 2-16,6-6 0 0,3-3 3 16,3-7 1-16,1-5 5 15,-3-6 4-15,-1-8 16 16,-1-4 8-16,-2-7 0 16,1 0-1-16,-3-5-16 15,-3-1-6-15,-3 0 13 16,-3-1 8-16,-4 8 6 15,0 4 4-15,-2 9-7 16,1 7-8-16,2 8-12 16,-1 3-3-16,2 10-10 15,2 6-1-15,0 9 0 16,1 5 0-16,5 3 0 16,-4 0 1-16,5-2-1 15,1-3-3-15,3-9-92 16,5-4-118-16</inkml:trace>
  <inkml:trace contextRef="#ctx0" brushRef="#br0" timeOffset="251036.9804">23641 14721 1292 0,'0'-2'298'15,"-1"-2"-74"-15,-4 4-52 16,4 0-37-16,0 0-55 16,0 0-26-16,-5 11-22 15,-9 35-8-15,17-29-5 16,5-2 0-16,7-3-4 16,0-3 1-16,2-9 2 15,0-6 0-15,-2-4 0 16,-2-3-2-16,-3-1-4 0,-1 1-1 15,0 3-5-15,-5 0-2 16,1 6-7-16,-2 3-2 16,-2 3-4-16,0-2-1 15,0 0 3-15,7 23 0 16,7 39 3-16,-14-27 2 16,0 1 3-16,-2 0 0 15,-5-7 5-15,-5-3 1 16,-7-7 3-16,-2-6 0 0,-5-6 3 15,2-6 0-15,4-4-22 16,2-5-26-16,12-6-103 16,3 1-102-16</inkml:trace>
  <inkml:trace contextRef="#ctx0" brushRef="#br0" timeOffset="251385.7187">23842 14990 921 0,'0'-3'468'16,"0"2"-259"-16,1-6-93 0,-1 6-16 15,0 0-20-15,0 0-14 16,0 0-19-16,0-1-5 16,1-1-3-16,0-2 7 15,1 2 10-15,5-3 0 16,-7 5-2-16,5-1-10 16,1 2-7-16,-6 0-2 0,5 9-2 15,16 38-1-15,-23-27-9 16,1-3-5-16,1-5-7 15,4-3 6-15,3-5-436 16</inkml:trace>
  <inkml:trace contextRef="#ctx0" brushRef="#br0" timeOffset="262088.0684">22736 11983 1131 0,'-2'-6'378'0,"-2"-4"-153"15,1 6-56-15,-1-1-24 16,4 8-65-16,0 3-23 15,3 11-41-15,1 6-5 16,1 9 14-16,0 6 1 0,4 9-1 16,-2 4 0-16,-4 2-14 15,2 2-2-15,-3-9-1 16,1-2 1-16,8-13-46 16,-4-8-45-16,3-12-156 15</inkml:trace>
  <inkml:trace contextRef="#ctx0" brushRef="#br0" timeOffset="262384.7943">22737 12034 1395 0,'8'-4'217'15,"18"0"-97"-15,7 0-24 16,13-2-44-16,5 2-25 0,3-1-20 15,-2 1-38-15</inkml:trace>
  <inkml:trace contextRef="#ctx0" brushRef="#br0" timeOffset="262819.1033">22794 12451 1417 0,'9'6'224'0,"5"2"-72"0,10 2-66 16,2-3-13-16,11 0-23 16,1-2-7-16,4-3-17 15,1-1-6-15,-7-4-79 16,0-2-107-16</inkml:trace>
  <inkml:trace contextRef="#ctx0" brushRef="#br0" timeOffset="263122.2925">22774 12277 1422 0,'7'-1'239'0,"6"-3"-64"0,11 4-63 15,0 0-24-15,13 0-48 16,0 0-13-16,3 1-79 15</inkml:trace>
  <inkml:trace contextRef="#ctx0" brushRef="#br0" timeOffset="263915.2988">23339 12499 1102 0,'-5'-2'360'0,"-6"-8"-201"15,-4-2-10-15,-2 0-36 16,-3 1-20-16,2 9-51 16,-2 2-16-16,3 11-15 15,2 4-5-15,3 3-2 16,6 4-2-16,6-4-2 0,6-3 0 16,9-1 0-16,1-4 2 15,6-4 3-15,0-3 0 16,-3-7 4-16,-1-3 0 15,-5-10 1-15,-2-6 1 16,4-5-1-16,-3-4-3 16,-3-3 0-16,-2-1-1 15,-7 1 0-15,-5-1 1 16,-1 6 7-16,0 3 2 0,-1 12 3 16,0 5-2-16,3 13-4 15,-2 3-2-15,3 16-1 16,-2 6 3-16,3 11-1 15,4 7-2-15,5 0-4 16,1-3 0-16,4-9 0 16,1-4-12-16,2-11-125 15</inkml:trace>
  <inkml:trace contextRef="#ctx0" brushRef="#br0" timeOffset="264478.6711">23460 12505 1407 0,'-5'-2'219'0,"1"2"-78"15,-2 1-28-15,4 6-49 16,4 6-16-16,4 2-21 15,2-3-3-15,6-4-5 16,-2-1-1-16,5-4-2 16,-1-3 3-16,-4-6 5 15,1 0 2-15,-5-8-3 16,-2 0-3-16,-3 2-7 16,-1-3-2-16,-2 4-2 15,-3 1-3-15,2 6-4 16,0 2-3-16,1 3-1 15,0-1-1-15,0 0 2 16,0 5 1-16,5 20-1 16,7 35 1-16,-7-24-1 0,-3-1 1 15,-4 3 3-15,-6-4 3 16,-5-1 13-16,-3-5 9 16,-5-6 4-16,-2-7-1 15,-1-14-41-15,4-6-58 16</inkml:trace>
  <inkml:trace contextRef="#ctx0" brushRef="#br0" timeOffset="264912.6864">23630 12694 1180 0,'-2'-2'325'0,"2"-4"-139"15,3 0-37-15,-3 5-42 16,0 0-16-16,5-1-34 15,14-1-13-15,30-1-22 16,-28 4-8-16,-8 6-7 0,-4-1 4 16,-10 9 7-16,-7 0 4 15,-5 5 1-15,-5-2-2 16,-3-2-8-16,1 0-4 16,5-5-5-16,4 1-1 15,7-3-3-15,2-3 0 16,6 2 0-16,3-2 0 15,6 0 1-15,2-2 0 0,6-1 0 16,0 2 0-16,4-2-36 16,-4 0-13-16</inkml:trace>
  <inkml:trace contextRef="#ctx0" brushRef="#br0" timeOffset="265751.3174">22984 14070 1187 0,'0'0'334'16,"-2"-2"-116"-16,-1 1-27 16,3 1-57-16,0 0-21 15,23-1-51-15,44 0-13 16,-19-2-29-16,1-1-8 16,-2-1-7-16,-4 4-2 15,-16 0-6-15,-7-1-6 0,-13 0-14 16,-6-1-13-16,-5 3-7 15,-4-1 4-15,0-2 8 16,-5-4 9-16,3-8 10 16,-2 0 3-16,7 6 1 15,5-2 3-15,8 13 8 16,6 1 4-16,-2 3 15 16,2 9 10-16,-4 1 23 15,-4 3 12-15,-2 2 4 16,-5-6-7-16,-1-5-21 15,-2-3-45-15</inkml:trace>
  <inkml:trace contextRef="#ctx0" brushRef="#br0" timeOffset="266741.0078">22705 11778 930 0,'-5'3'450'0,"1"-1"-250"15,3 1-50-15,1-3-34 16,0 0-7-16,27 1-42 16,44 2-22-16,-22 1-27 15,4-2-7-15,-2 0-6 16,-5 2-2-16,-6-5-14 0,-3-3-10 16,-14-6-30-16,-5 1-36 15,-11-2-38-15,-7 1 17 16,-4 2 26-16,-7 0 37 15,-4 0 45-15,0 4 16 16,1 0 13-16,6 1 4 16,6 5 18-16,4-1 6 15,7 4 4-15,1 6 17 16,1-1 2-16,-4 3 5 0,-6 5 26 16,-4-3 7-16,-6 1-21 15,-1-3-26-15,-3-8-71 16,0-2 14-16</inkml:trace>
  <inkml:trace contextRef="#ctx0" brushRef="#br1" timeOffset="287016.0769">21125 12542 1325 0,'-2'0'256'0,"-5"1"-77"16,2 7-32-16,1 18-57 16,1 8-26-16,3 23-18 15,1 11 4-15,5 19 3 16,-1 10 6-16,-1 10-1 16,-2-3-4-16,0-5-17 15,2-6-13-15,3-24-10 16,0-12-4-16,-2-16-33 15,-1-14-34-15,-4-12-104 16,-1-5-92-16</inkml:trace>
  <inkml:trace contextRef="#ctx0" brushRef="#br1" timeOffset="287615.0047">21131 12528 1396 0,'-1'-1'210'0,"-6"7"-91"0,-2 1-25 16,-7 9-22-16,-1 3-13 16,-5 2-23-16,1 1-8 15,6 4-10-15,-1-3 0 16,7-5-4-16,0-4 0 15,5-8 1-15,4-5 1 16,2-10 4-16,7-3 3 16,3-6-2-16,-3-3 0 0,2-2 2 15,-3 0 4-15,1 2 16 16,0 6 2-16,1 6-2 16,3 9-6-16,6 12-20 15,2 8-6-15,4 13 6 16,2 5-27-16</inkml:trace>
  <inkml:trace contextRef="#ctx0" brushRef="#br1" timeOffset="288301.7952">21107 13557 1111 0,'2'-8'380'0,"2"-7"-198"15,0 6-21-15,-1 6-8 16,-3 11-47-16,-1 6-12 16,-2 22-29-16,2 11-10 15,1 26-26-15,2 12-8 16,0 13-13-16,-2 4-2 0,0-2 0 15,0-13-1-15,2-12-5 16,2-11-15-16,2-21-31 16,-2-2-23-16,-2-14-56 15,-1-6-19-15</inkml:trace>
  <inkml:trace contextRef="#ctx0" brushRef="#br1" timeOffset="288885.9665">21025 14396 1394 0,'3'-1'228'0,"0"-3"-75"16,2 4-12-16,-5 0-36 16,0 0-17-16,1 13-12 15,40 43-3-15,-27-19-15 16,-1 0-13-16,1-7-16 16,-4-4 0-16,3-18 7 15,-2-8 15-15,5-19 10 0,7-8 0 16,6-17-20-16,7-8-17 15,3-4-38-15,-2 3 262 16</inkml:trace>
  <inkml:trace contextRef="#ctx0" brushRef="#br1" timeOffset="290603.8147">20918 11757 1219 0,'-1'-1'308'0,"-1"2"-119"16,2 6-46 0,-2-7-57-16,1 22-10 0,0 46-24 15,-2-27-11-15,3-4-23 16,0-2-7-16,-3-6-4 16,3-3 1-16,-1-6-56 15,-2-3-38-15,2-5-155 16</inkml:trace>
  <inkml:trace contextRef="#ctx0" brushRef="#br1" timeOffset="290799.8018">20833 11760 1092 0,'9'-7'383'15,"5"-4"-178"-15,13 1-109 0,2-2-16 16,8 2-35 0,3 2-15-16,4 0-22 0,1 4-16 15,-9 8-269-15</inkml:trace>
  <inkml:trace contextRef="#ctx0" brushRef="#br1" timeOffset="291050.5599">20891 12084 1380 0,'9'5'221'16,"6"1"-80"-16,11-4-57 15,10-2-3-15,5-2-35 16,0-2-21-16,0 1-14 16,-5-1-8-16,-8 0-86 15,-4-2-82-15</inkml:trace>
  <inkml:trace contextRef="#ctx0" brushRef="#br1" timeOffset="291249.3102">20898 11917 1501 0,'6'-2'253'0,"5"0"-82"15,16-1-101-15,3 1-16 16,15-1-34-16,4-3-11 0,-6 0-86 15</inkml:trace>
  <inkml:trace contextRef="#ctx0" brushRef="#br1" timeOffset="292155.6081">21264 11979 1135 0,'-2'3'332'0,"-3"1"-210"16,1 4-39-16,2 5-10 16,2 1-29-16,4 0-6 15,3-2-7-15,2-5-1 16,3-1-1-16,5-5-2 16,-1-1-6-16,1-4-3 0,-3-9-7 15,0-2-2-15,-3-5-1 16,-4 3-3-16,2 2 0 15,-9 2 0-15,0 5-2 16,0 3-3-16,-2 5-2 16,2 3-1-16,0-3 0 15,0 4 1-15,0 22-1 16,0 32 1-16,0-21 1 16,2-1 1-16,-6 1 12 15,-1-1 8-15,-9-8 8 16,-4-5 2-16,-6-10-4 15,-4-5-6-15,-3-12-9 16,4-5-14-16,10-6-60 16,7-2-52-16</inkml:trace>
  <inkml:trace contextRef="#ctx0" brushRef="#br1" timeOffset="293083.6599">21587 12263 478 0,'0'-2'360'0,"0"-3"35"16,-3 1-198-16,2 2-104 15,0 1-10-15,0 0-6 16,0 0-4-16,0 0-20 16,-12-4-9-16,-30-3-22 15,29 14-8-15,9 7-14 16,-2-2-1-16,1 1-3 15,4 0-1-15,4 2 1 16,4-2 4-16,8-3 5 16,3-1 3-16,0-7 4 15,3-3-1-15,-2-11-2 0,1-2 0 16,-4-8 0-16,-2-1 0 16,-1-5-1-16,-4-2-2 15,-2 0 1-15,-3 3-2 16,-3 4 19-16,-4 2 8 15,-2 10 11-15,-2 7 5 16,1 8-16-16,0 8-9 16,2 5-13-16,2 3-3 15,-1 8-3-15,3 0-2 16,0 5-1-16,1-1 3 0,4-1-75 16,1 0-80-16</inkml:trace>
  <inkml:trace contextRef="#ctx0" brushRef="#br1" timeOffset="293488.2608">21737 12256 1210 0,'-4'0'302'0,"-4"4"-143"15,1 4-36-15,2 6-58 16,3 0-20-16,3 5-29 16,4-4-8-16,2-5-5 15,4 0 2-15,2-8 3 0,-1-3 3 16,1-5 5-16,-2-3 1 16,-2-4 1-16,-1-1 0 15,-3-1-1-15,-2 3-2 16,-2 1-4-16,0 5-4 15,2 5-2-15,3 1 2 16,-6 0 1-16,0 0 1 0,6 18 1 16,13 33 3-16,-21-23 9 15,-4-4 6-15,-9 3 4 16,-4-4-3-16,-9-6-9 16,-2-3-3-16,-2-14-17 15,5-5-33-15,12-8-118 16,8-4-106-16</inkml:trace>
  <inkml:trace contextRef="#ctx0" brushRef="#br1" timeOffset="293838.072">21864 12468 1158 0,'2'3'327'15,"1"-3"-172"-15,3 0-33 16,-6-2-41-16,0 1-13 15,9-2-26-15,6-5-4 0,28-22 2 16,-31 17 10-16,0 8 34 16,-3 3 11-16,-7 7 9 15,0 9-6-15,-5 6-33 16,-1 8-13-16,-2 5-26 16,1 0-13-16,9 0 152 15</inkml:trace>
  <inkml:trace contextRef="#ctx0" brushRef="#br1" timeOffset="294598.4779">20691 14964 1410 0,'-2'-4'244'0,"-2"-7"-18"16,2 5-31-16,1 6-62 15,-1 6-19-15,1-6-51 16,0 23-24-16,-2 46-14 16,2-21-5-16,-2 1-10 15,1-1-2-15,1-7-2 16,0-9-1-16,1-12-34 16,1-9-34-16,5-9-102 15,-2-7-68-15</inkml:trace>
  <inkml:trace contextRef="#ctx0" brushRef="#br1" timeOffset="294751.8437">20657 14916 1448 0,'5'-8'247'16,"4"-5"-34"-16,9 4-113 0,8 1-31 15,10 1-42-15,6 1-16 16,5 4-22-16,-6 2-34 15,-6 4-179-15</inkml:trace>
  <inkml:trace contextRef="#ctx0" brushRef="#br1" timeOffset="294972.6952">20747 15272 1571 0,'-1'2'284'0,"4"3"-134"15,5 1-45-15,16-2-35 16,5 0-22-16,6-3-27 16,3-1-10-16,-5-2-69 15,-5-1-61-15</inkml:trace>
  <inkml:trace contextRef="#ctx0" brushRef="#br1" timeOffset="295149.7486">20661 15115 1693 0,'0'0'344'0,"8"-1"-250"0,12-1-33 15,16-5-44-15,13 3-7 16,10 2-58-16,-3 1-83 16</inkml:trace>
  <inkml:trace contextRef="#ctx0" brushRef="#br1" timeOffset="295599.2026">21030 15187 1195 0,'0'0'315'15,"-1"1"-135"-15,4 6-93 16,3 1-24-16,4 0-22 15,1 5-11-15,2-9-13 16,6 0-5-16,-2-5-4 16,0-10 1-16,-3-2 0 15,-2-3 1-15,-6-2-1 16,-4-1 1-16,-2 1-2 0,-4 4 5 16,2 5 6-16,0 8 0 15,1 12 7-15,0 2-5 16,-1 12-5-16,2 4-2 15,0 6-2-15,0 6 0 16,0 4 46-16,-5-1 15 16,-6-4 21-16,-5-4 7 15,-5-14-36-15,-4-5-9 16,-2-13-23-16,1-8-10 0,6-6-17 16,4-4-23-16,10-5-91 15,9-1-17-15</inkml:trace>
  <inkml:trace contextRef="#ctx0" brushRef="#br1" timeOffset="296242.5215">21385 15427 1336 0,'-4'-2'241'0,"0"-1"-101"0,3-2-48 16,0 4-8-16,-1 0-38 16,1 0-14-16,0 0-13 15,-1 0-3-15,-10-8 0 16,-35-19-1-16,33 28-1 15,-1 2-4-15,5 8-6 16,2 3-2-16,5 3-1 16,3 0 0-16,7 0-1 15,5 1 1-15,7-7 0 16,0-4 0-16,0-10 3 16,1-3 1-16,-10-10 2 15,3 0 1-15,-2-6-2 16,-5-4-1-16,2 0-1 15,-4-3 0-15,-1 5 0 16,-1 0-1-16,-2 10-1 16,0 5 1-16,-6 10 3 15,3 7 5-15,-1 11 4 0,4 7 2 16,0 5-6-16,-5 3-4 16,10-1-3-16,-1-1-2 15,2-2-6-15,6-5-34 16,-5-8-120-16,0-7-76 15</inkml:trace>
  <inkml:trace contextRef="#ctx0" brushRef="#br1" timeOffset="296558.6302">21481 15439 1067 0,'-2'7'395'16,"1"1"-231"-16,0 1-42 15,0 2-14-15,6-7-28 16,-2 1-12-16,5-5-24 15,4 0-9-15,-3-6-17 16,2-2-3-16,-1 0-2 16,-3-5-3-16,-4 4-2 15,-3 1-3-15,0 5-5 16,0 4 0-16,1 9 4 16,1 6 2-16,1 7 1 15,0 6 0-15,2-1-5 16,-1 1-1-16,-2-10 26 15,-2-5 17-15,-7-5 22 16,-4-1 5-16,-8-8-24 16,0-3-16-16,1-3-53 0,-1-5-39 15,15 10-129-15,-5-4-159 16</inkml:trace>
  <inkml:trace contextRef="#ctx0" brushRef="#br1" timeOffset="296876.1944">21642 15633 694 0,'-1'-5'452'0,"0"-2"-144"16,1-1-181-16,4 0-21 15,1-4-4-15,2 2-2 16,1 2 0-16,3 4-17 15,2 6-10-15,-1 3-29 16,-3 1-6-16,-9 8 6 16,-4 1 0-16,-8 6-2 15,-2 0-11-15,1-2-19 16,1-1-6-16,6-4-3 16,2-3-2-16,8-2-1 15,5-3 0-15,5-4-2 16,3 2 0-16,3-2-16 0,0 3-37 15,0-3-77-15</inkml:trace>
  <inkml:trace contextRef="#ctx0" brushRef="#br1" timeOffset="297533.0454">20582 14716 1527 0,'0'0'252'0,"4"3"-99"15,4-1-45-15,14 1-44 16,7 0-9-16,13-3-34 15,9-1-7-15,1-2-9 16,-4 0 0-16,-11-1 0 16,-9 1-1-16,-16-6-23 15,-7 1-13-15,-8-4-10 16,-3 1 4-16,-1-1 17 16,5 4 12-16,-2 2 5 15,4 3 0-15,4 5 9 16,-4-2 6-16,0 0 17 15,3 8 5-15,7 13-4 16,7 26-3-16,-21-31-27 16,-3-3-25-16</inkml:trace>
  <inkml:trace contextRef="#ctx0" brushRef="#br1" timeOffset="298489.5579">20957 11488 677 0,'-3'5'461'0,"-4"2"-147"16,1 1-172-16,-2 0-20 15,0-3-14-15,0-4-23 16,3 0-23-16,5-5-30 16,5 0-14-16,12 0-12 15,0 1-4-15,11 4 0 16,2-1-1-16,3 1 1 16,7 3-1-16,-7-4 1 0,-2 0 1 15,-11-4 1-15,-7-2-5 16,-11 2-34-16,-2-2-11 15,-6 0-11-15,-3-3 3 16,2-2 32-16,0 0 10 16,1 2 7-16,5 3 2 15,1 6 17-15,4 5 17 16,-4-5 22-16,0 0 15 0,6 18 16 16,11 31 0-16,-19-31-10 15,-1 3-12-15,-4-6-49 16,0 3 408-16</inkml:trace>
  <inkml:trace contextRef="#ctx0" brushRef="#br1" timeOffset="305951.4485">21280 13585 771 0,'-13'-2'355'0,"-11"0"-117"15,7-3-107-15,11 3-29 16,5-3-6-16,10 2-31 16,10 3-20-16,20 2-13 15,13 3 0-15,21-2-14 16,13-3-5-16,15-1-6 16,11 1 5-16,8-1 10 15,2-1 3-15,3-1 1 16,-7-5-6-16,-14 2-10 15,-11 3-2-15,-34-4-1 16,-16 6-4-16,-27 4-1 16,-16-1 0-16,-15 6-1 15,-4-2 1-15,-5 1-18 16,3 0-19-16,3-2-63 16,0-4-47-16</inkml:trace>
  <inkml:trace contextRef="#ctx0" brushRef="#br1" timeOffset="306310.814">22357 13470 1331 0,'-6'-6'233'0,"-7"-6"-98"15,3 2-7-15,10 7-29 16,2 0-22-16,10 3-37 16,2 4-12-16,8 5-8 15,2 5-2-15,5 5-3 16,-2-1-4-16,-6 1 5 15,-4 0 5-15,-11-3 17 16,-3 0 9-16,-8 2 10 16,-11-4-2-16,-6 2-5 15,-5-2-8-15,-1-1-19 16,3 0-30-16</inkml:trace>
  <inkml:trace contextRef="#ctx0" brushRef="#br1" timeOffset="306971.3481">22631 13062 1264 0,'-2'6'269'0,"-4"2"-116"15,1 9-41-15,3 10-25 16,-2-1 4-16,2 12-15 16,1 3-6-16,0-6-21 15,1 2-16-15,1-7-13 16,4-4-4-16,1-10-3 16,1-9-15-16,-1-9-73 15,0-4-64-15</inkml:trace>
  <inkml:trace contextRef="#ctx0" brushRef="#br1" timeOffset="307135.1274">22553 13037 1330 0,'8'0'214'15,"9"-4"-119"-15,7 2-25 16,11-3-26-16,4 3-13 15,8 7-24-15,1-2-38 16</inkml:trace>
  <inkml:trace contextRef="#ctx0" brushRef="#br1" timeOffset="307382.7069">22599 13370 1449 0,'10'-1'187'0,"16"-3"-117"15,6 3-21-15,13 1-20 16,0 0-12-16,-9 0-19 15,-4 0-38-15</inkml:trace>
  <inkml:trace contextRef="#ctx0" brushRef="#br1" timeOffset="307555.7854">22590 13237 1381 0,'3'-2'202'16,"6"-3"-109"-16,11 1-23 16,13 3-30-16,8 2-15 15,8 4-22-15,0 4-45 0</inkml:trace>
  <inkml:trace contextRef="#ctx0" brushRef="#br1" timeOffset="307982.6445">22887 13286 1210 0,'6'1'306'0,"4"2"-124"16,3 5-89-16,2 4-5 15,6 2-30-15,1 1-14 16,-1 3-25-16,-1 1-8 16,-7-3-26-16,-2 0-40 15,0-6-141-15,1-73 74 78,1-1 217-78,-23 68-24 16,-8 3 92-16,1 0-30 16,-19 9-54-16,3 3-23 15,5 5-35-15,6-3-41 16,8-1-107-16</inkml:trace>
  <inkml:trace contextRef="#ctx0" brushRef="#br1" timeOffset="308486.6975">23308 13424 1086 0,'-1'-7'368'0,"0"-9"-216"16,-7-5-13-16,-7 2-40 15,1-1-15-15,-9 4-46 16,5 2-15-16,2 9-20 15,0 5-3-15,7 10-4 0,0 1-2 16,5 5 1-16,3 3 1 16,3-4 2-16,5 1 1 15,7-3 2-15,-1-4 2 16,3-5 2-16,0-5 1 16,-3-10 0-16,3-3 0 15,-2-6 0-15,-3-2-2 16,-2 0 0-16,-2-2-2 0,-3 0 1 15,-2 1 0-15,-2 2 3 16,-3 6 6-16,-2 9 4 16,0 5 3-16,2 9-3 15,-3 5-5-15,0 9-6 16,3 5-2-16,0 7-3 16,3 6 0-16,3 0-23 15,3-3-32-15,9-7-97 16,0-13-45-16</inkml:trace>
  <inkml:trace contextRef="#ctx0" brushRef="#br1" timeOffset="308776.2428">23393 13407 616 0,'1'-7'480'0,"-1"-9"-120"16,-4 2-209-16,-1 5-35 16,4 3-21-16,1 5-38 15,5 3-17-15,-5-2-18 16,0 0-5-16,0 9-3 0,0 3-3 15,15 27-2-15,-6-30 0 16,2-7 2-16,4-2 2 16,-3-6-1-16,-2-6 0 15,-1-3 0-15,-2 0-1 16,-2 1-1-16,2 4-1 16,-1 6-3-16,-1 2-4 15,5 9-2-15,-6 5-2 16,1 6 1-16,-4 5 1 0,-9 4 1 15,-4-3 2-15,-6-4 2 16,-6-5-21-16,4-11-114 16</inkml:trace>
  <inkml:trace contextRef="#ctx0" brushRef="#br1" timeOffset="309012.9029">23616 13433 1517 0,'4'-8'256'0,"8"-8"-100"15,1-7-38-15,-3-2-55 16,0-1-16-16,-3 5-27 16,-2 8-3-16,-5 13-3 15,-5 7 1-15,-5 19 2 0,2 10-8 16,0 6-1-16,3 1-3 15,5-3-11-15,1-4 142 16</inkml:trace>
  <inkml:trace contextRef="#ctx0" brushRef="#br1" timeOffset="309671.4132">22231 13794 1173 0,'-3'9'314'15,"-2"3"-141"-15,3 11-90 16,-2 3-13-16,3 2-11 15,1 3-27-15,-1-7-20 16,0-2-3-16,-1-7 0 16,-1-9 1-16,2-6 2 15,0-7 0-15,1-7 0 16,0-5-3-16,0-4 14 16,0-4 7-16,0-5 11 15,-1 0 7-15,1-2-8 16,0 3-11-16,2 4-15 15,5 4-7-15,2 10-10 16,2 3-3-16,6 9-6 16,5 4 2-16,7 6 15 15,-1-1-44-15</inkml:trace>
  <inkml:trace contextRef="#ctx0" brushRef="#br1" timeOffset="309912.8269">22188 14040 1403 0,'0'2'220'0,"5"-1"-54"16,7 1-52-16,15 1-46 15,8-4-14-15,7 1-33 16,2-2-8-16,-5-1-62 16,-7 1-81-16</inkml:trace>
  <inkml:trace contextRef="#ctx0" brushRef="#br1" timeOffset="310090.2246">22286 13868 1187 0,'-1'-2'316'0,"1"-2"-134"0,11 3-64 15,9 1-61-15,10-1-10 16,5-2-31-16,-3 1-9 16,4-1-48-16,-4 3-66 15</inkml:trace>
  <inkml:trace contextRef="#ctx0" brushRef="#br1" timeOffset="310314.146">22455 13911 1289 0,'1'3'270'15,"1"3"-96"-15,9 6-85 16,1-1-12-16,9 4-33 16,0-1-14-16,-2-3-16 15,2 4 0-15,-6-7-84 16,0 0-73-16</inkml:trace>
  <inkml:trace contextRef="#ctx0" brushRef="#br1" timeOffset="310439.1584">22621 13904 1345 0,'-13'9'267'16,"-10"5"-28"-16,-3 9-112 0,-1 3-38 15,2-6-53-15,4-1-16 16,9-5-116-16</inkml:trace>
  <inkml:trace contextRef="#ctx0" brushRef="#br1" timeOffset="310943.1203">22838 13954 1458 0,'2'-5'223'0,"-2"-14"-80"15,-5 1-9-15,-4-4-44 16,-6 0-24-16,-1 5-32 16,-4 5-11-16,2 6-15 15,-1 6-7-15,3 9-4 16,5 6-4-16,4 7-4 16,2 3 2-16,6 2 2 15,5 0 2-15,3-4 4 16,3-5 1-16,3-4 1 15,-1-8 3-15,3-6 2 16,0-5-1-16,-2-9 1 0,3-2 0 16,-7-4-1-16,1-4-2 15,-4-3 2-15,-1-1-1 16,-1-1 0-16,-2 1 1 16,-3 0-1-16,-4 4 3 15,-5 3 7-15,4 7 2 16,-3 6 2-16,5 2-3 15,-3 11-5-15,3 6 3 0,3 16 6 16,-1 5 3 0,0 11-2-16,-2 1-5 0,2-1-7 15,2-1-12-15,8-10-95 16,4-2-101-16</inkml:trace>
  <inkml:trace contextRef="#ctx0" brushRef="#br1" timeOffset="311260.27">22956 13940 1372 0,'0'4'217'0,"-3"2"-80"16,-1 3-21-16,2 4-14 15,1-2-22-15,4 4-37 16,3-1-11-16,7-7-14 0,-1 0-1 15,1-10-3-15,2-2 0 16,-2-3-2-16,-3-5-2 16,-3-4-3-16,-2-2-2 15,-3 5-2-15,-2-3-3 16,-2 11-1-16,-3 6-3 16,-3 6 14-16,0 10 8 15,-2 5 7-15,0 1 2 16,6-1-13-16,3-2-4 0,3 0-82 15,3-4-98-15</inkml:trace>
  <inkml:trace contextRef="#ctx0" brushRef="#br1" timeOffset="311697.3878">23044 13982 1455 0,'0'2'233'0,"0"9"-64"0,-6 0-57 15,-4 9-1-15,-6 7-25 16,-5 0-13-16,-5 5-28 16,1-5-16-16,1-3-16 15,0-6-1-15,1-7-67 16,6-8-71-16</inkml:trace>
  <inkml:trace contextRef="#ctx0" brushRef="#br1" timeOffset="312087.8">23131 13945 1129 0,'3'0'323'0,"3"-2"-205"15,0 1-21-15,7-4-19 16,2-1-11-16,1 5-20 15,4 0-9-15,-3 7 1 16,-4 1 4-16,-9 2 15 16,-4 8 6-16,-13-2 17 15,-5 6-1-15,1-3-12 16,1-4-6-16,14-1-28 16,5-7-3-16,20-6 364 15</inkml:trace>
  <inkml:trace contextRef="#ctx0" brushRef="#br2" timeOffset="318311.4028">21279 12883 642 0,'4'-7'482'0,"5"-6"-132"15,-7 2-199-15,-7 11-25 16,-5 8-8-16,-14 13-32 15,-5 10-11-15,-13 12-28 16,-5 3-14-16,-4-1-17 16,4-1-8-16,7-7-49 15,6-5-37-15,13-10-93 16,3-8-49-16</inkml:trace>
  <inkml:trace contextRef="#ctx0" brushRef="#br2" timeOffset="318524.8333">21504 12880 1355 0,'-16'14'221'0,"-14"12"-106"0,-29 15-27 15,-10 7 6-15,-14 6-26 16,-2-2-13-16,9 5-22 15,8-6-11-15,14 2-14 16,7-1-5-16,12-4-89 16</inkml:trace>
  <inkml:trace contextRef="#ctx0" brushRef="#br2" timeOffset="319059.6831">21347 14012 1521 0,'-20'15'223'15,"-12"7"-128"-15,-18 15-40 0,-3 2 0 16,-7 5-9 0,-1 4-17-16,9-1-21 0,3 0-3 15,12-7-13-15,10-9-31 16</inkml:trace>
  <inkml:trace contextRef="#ctx0" brushRef="#br2" timeOffset="319254.8751">21452 14104 1610 0,'-22'13'302'16,"-25"8"-165"-16,-21 24-71 15,-12 2 4-15,-12 21-16 16,5 2-18-16,5 5-57 15,5 0-49-15</inkml:trace>
  <inkml:trace contextRef="#ctx0" brushRef="#br0" timeOffset="351158.6603">1805 13279 1630 0,'-2'9'319'0,"2"15"-185"16,2 8-31-16,1 16-29 15,3 6-18-15,1 4-33 16,-2 0-6-16,1-2-5 15,-2-8 0-15,0-12-25 16,1-10-40-16,-3-15-126 16,1-11-116-16</inkml:trace>
  <inkml:trace contextRef="#ctx0" brushRef="#br0" timeOffset="351396.1197">1806 13238 1199 0,'5'-7'309'0,"10"-8"-132"0,4 0-49 16,7 1-45-16,6 0-20 16,3 3-34-16,2 0-10 15,-3 8-10-15,-3 3-1 16,-13 10 16-16,-2 4 8 16,-8 9 17-16,-6 0 7 15,-2 12-12-15,-4 7-5 16,2 12-14-16,-1 5-7 15,2 5-6-15,2 2-5 0,-1-5-30 16,7-1-50-16</inkml:trace>
  <inkml:trace contextRef="#ctx0" brushRef="#br0" timeOffset="351725.9189">2429 13597 1455 0,'3'10'257'0,"-4"12"-28"15,-4 5-23-15,-4 5-69 16,-5-1-39-16,-5-7-55 16,4-3-16-16,-4-15-15 15,-2-6-15-15,6-11-40 0,0-6-23 16,6-6-18-16,2 0 9 15,5 0 30-15,4 5 17 16,4 4 19-16,5 3 5 16,8 9 7-16,2 3 8 15,7 8 13-15,2 3 2 16,0 6-2-16,-3 3-3 16,-2 2-8-16,-3 1-2 0,-1-1-37 15,1-1-73-15</inkml:trace>
  <inkml:trace contextRef="#ctx0" brushRef="#br0" timeOffset="352041.939">2728 13746 1459 0,'2'5'299'16,"3"5"67"-16,9-2-231 15,0 0-45-15,6-5-51 16,5-4-13-16,-4-5-11 15,5-5-1-15,-4-9-1 16,-5-3 1-16,-8-6-2 16,-6-1 0-16,-10 3-1 15,-9 0 0-15,-10 6-5 16,-3 9-3-16,6 9-7 16,3 6-4-16,7 11-2 15,6 3-2-15,0 5 3 0,5 4 2 16,2 8 7-16,1-3 1 15,5 13 3-15,-1 2-1 16,1-4-1-16,0 6 7 16,-5-13-80-16,5-1-72 15</inkml:trace>
  <inkml:trace contextRef="#ctx0" brushRef="#br0" timeOffset="352370.5255">3261 13532 1562 0,'2'6'305'0,"1"8"-104"16,-1 4-28-16,-4 9-47 15,-7-1-27-15,-8 8-35 16,-5-4-18-16,-7-5-24 15,0-5-12-15,7-13-30 16,1-7-14-16,2-9-16 16,5-3 0-16,6 0 20 15,1 0 8-15,10 0 9 16,-3 2 4-16,8 4 6 0,7 4 8 16,3 8 9-16,7 7 4 15,2 9-4-15,-1 9-4 16,3 9 1-16,-3-1-37 15</inkml:trace>
  <inkml:trace contextRef="#ctx0" brushRef="#br0" timeOffset="353121.3701">3468 13584 1556 0,'1'3'247'0,"6"2"-153"16,7 1-34-16,7 0-26 15,8 0-7-15,4-6-8 0,-5-2-5 16,2-1-5-16,-3-3 0 16,-5-1-6-16,-4 2-6 15,-13-5-11-15,-6 5-4 16,-13 1 4-16,-4 2 4 15,-7 9 10-15,0 2 0 16,3 7 3-16,5 3 0 16,4 1 5-16,3 4 2 0,5 4 4 15,5 2 2-15,5-1 2 16,5-1 1-16,7-6 0 16,-2-6-1-16,5-11-2 15,1-3-2-15,2-12-1 16,1-3-2-16,-1-8-2 15,-2-5 0-15,-9 3-4 16,-2-1-2-16,-3 3-1 16,0 5-1-16,2 9-2 15,0 6-1-15,-3 8 12 16,0 5 6-16,-4 5 7 16,-1 4 3-16,2-2-12 15,-3 1-5-15,2-6-3 16,-1-5-1-16,1-6 1 15,0 0 2-15,-1-10-3 16,-1 6 2-16,0-1-5 16,5-18-1-16,22-32-2 15,-10 32-2-15,5 6-2 0,1 6 1 16,-2 8 1-16,-3 5 3 16,-6 9 6-16,-2 1 2 15,-5 8 0-15,-5 1-1 16,-1 6-21-16,-3 0-43 15</inkml:trace>
  <inkml:trace contextRef="#ctx0" brushRef="#br0" timeOffset="353448.1095">4133 13758 1397 0,'4'4'271'0,"7"3"24"15,5 1-102-15,9-2-70 16,-2-3-27-16,6-3-42 16,-1-5-11-16,-1-2-14 15,1-1-7-15,-13-5 0 16,-3-1-1-16,-8-6-5 16,-7-1-1-16,-8-1-9 15,-6 3-5-15,-9 3-6 16,1 1-5-16,1 9-3 15,2 8-1-15,6 11 2 16,3 11 1-16,1 11 6 16,3 5 5-16,6 12 2 0,2 2 3 15,6 3-1-15,5-1-2 16,3-7 2-16,1-3-42 16</inkml:trace>
  <inkml:trace contextRef="#ctx0" brushRef="#br0" timeOffset="354087.332">4722 13690 1360 0,'-1'-4'227'0,"-9"-8"-78"16,1-4-8-16,-7 3-26 15,-3 1-18-15,0 2-24 16,-5 6-11-16,6 7-28 16,-2 5-11-16,5 10-11 15,6 5-1-15,2 3-4 16,5 2-2-16,4-4-3 15,6-2 0-15,7-6 1 16,6-5 2-16,0-11 2 16,3-5 2-16,-2-10 2 15,-2-2-2-15,-4-3 0 16,-8-1-1-16,-1 2-3 16,-4 3 0-16,-1 9-5 15,2 7 0-15,-4 10 0 16,-2 5 1-16,4 6 2 15,4-1-1-15,8-1-1 0,4-3 1 16,6-9-1-16,2-4 3 16,0-6 7-16,-1-6 7 15,-7-2 8-15,-6-1 1 16,-5-1-6-16,-4-1-16 16,-3 0-81-16,0 2-130 15</inkml:trace>
  <inkml:trace contextRef="#ctx0" brushRef="#br0" timeOffset="354208.1066">4830 13449 1604 0,'-3'-2'364'0,"-1"-4"-123"15,0 6-73-15,4 0-115 16,0 0-30-16,0 0-119 16,5 7-269-16</inkml:trace>
  <inkml:trace contextRef="#ctx0" brushRef="#br0" timeOffset="354421.5556">5008 13520 1572 0,'3'15'340'16,"1"8"-89"-16,-4 14-112 15,4 6-36-15,2 16-56 16,2 7-14-16,1 8-16 0,-1-3-3 15,-2-5-6 1,-2-8-1-16,2-13 0 0,0-7 0 16,0-14-36-16,0-3-52 15,-2-15-354-15</inkml:trace>
  <inkml:trace contextRef="#ctx0" brushRef="#br0" timeOffset="354567.6536">5108 13701 1519 0,'15'-1'234'15,"8"-5"-132"-15,8 2-64 16,3 0-35-16</inkml:trace>
  <inkml:trace contextRef="#ctx0" brushRef="#br0" timeOffset="354896.9349">5488 13521 1292 0,'-9'-4'298'0,"-13"-1"-45"16,2-3-48-16,5 6-107 16,0 4-27-16,10 4-54 15,-1 4-13-15,6 0-10 16,9 4-1-16,7-4 1 0,1 2-7 15,2-5-18-15,-5-3-10 16,-2-1-18-16,-2-1-1 16,-10-2-3-16,0 0-3 15,-10 2 21-15,-2-1 11 16,-1 3 51-16,-5-1 32 16,4 4 38-16,5 6 15 15,5 2 5-15,4 0-4 0,9 2-33 16,0-3-15-1,5 0-28-15,6-3-10 0,0-5-42 16,4-1-17-16</inkml:trace>
  <inkml:trace contextRef="#ctx0" brushRef="#br0" timeOffset="355406.062">6395 13620 1458 0,'3'-5'228'0,"-2"-5"-64"15,0-4-5-15,-8-1-15 16,-7-1 5-16,-8 3-24 16,-7 3-7-16,-2 10-35 15,0 2-21-15,1 9-39 16,5 2-16-16,10 6-16 16,6 7-1-16,16 1 3 15,9 1 3-15,9-5 4 16,5-4 0-16,3-7 3 15,1-4-2-15,-5-9-5 16,-5-5-26-16,-10-6-91 16,-5-3-99-16</inkml:trace>
  <inkml:trace contextRef="#ctx0" brushRef="#br0" timeOffset="355515.7665">6280 13326 1379 0,'-6'-6'263'16,"-5"-5"-25"-16,5 7-88 15,8 7-108-15,6 5-28 16,10 8-173-16</inkml:trace>
  <inkml:trace contextRef="#ctx0" brushRef="#br0" timeOffset="355899.8819">6484 13535 1566 0,'1'3'306'0,"11"4"-119"15,3-2-52-15,7-4-69 16,3-1-24-16,-1-2-19 16,-2-2-4-16,-2-1-5 15,-5-4-5-15,-3 0-1 16,-2 1-3-16,-7 1-2 16,-3 5 0-16,-5 3-3 15,-3 6-1-15,-2 5-1 16,1 2 2-16,1 7 4 15,3-1 0-15,5 4 0 16,0 1-3-16,8-4-1 16,4-3 0-16,5-6 0 0,3-5 0 15,1-8 1-15,3-6 1 16,-1-7-9 0,-1-3-1-16,-3-3-2 0,-2 2 1 15,0 4 6-15,-2 2 1 16,-2 13 9-16,-5 6 7 15,-3 11 12-15,-3 6 1 16,-2 2-3-16,2 4-16 16</inkml:trace>
  <inkml:trace contextRef="#ctx0" brushRef="#br0" timeOffset="356483.0458">7464 13427 1576 0,'3'11'300'16,"8"10"-113"-16,14 25-105 15,7 11-14-15,12 19-24 16,-2 11-12-16,-12 1-3 16,-12 0-2-16,-20-10-3 15,-11-12-4-15,-10-16-8 16,-4-11-5-16,-2-17-18 15,0-15-9-15,0-24-18 16,6-14 1-16,9-20 11 16,3-7 6-16,11-9 15 15,4-3 1-15,23-1 5 16,7 3 5-16,14 14 5 16,1 15-1-16,-6 14-2 15,-5 11-1-15,-9 14-110 16,-5-2-109-16</inkml:trace>
  <inkml:trace contextRef="#ctx0" brushRef="#br0" timeOffset="356639.9009">7941 13584 1493 0,'3'8'275'15,"-3"8"-33"-15,1 9-48 16,1 3-77-16,-3-2-39 15,2-1-70-15,0-4-50 16,6-10-207-16</inkml:trace>
  <inkml:trace contextRef="#ctx0" brushRef="#br0" timeOffset="356916.78">8361 13584 1235 0,'-6'11'309'0,"-5"12"-104"16,-7 0-26-16,-6-1-70 16,-2-4-31-16,-4-6-37 15,0-8-14-15,2-7-15 16,0-6-2-16,8-9-8 16,2-1-1-16,10-1-5 15,2-1-1-15,6 4-2 16,7 3 4-16,7 5 13 0,6 5 9 15,6 13 18 1,2 4 2-16,3 16-4 0,3 4-7 16,-2-1-7-16,0 0-38 15</inkml:trace>
  <inkml:trace contextRef="#ctx0" brushRef="#br0" timeOffset="357455.7545">9166 13508 1387 0,'-8'2'243'15,"-15"5"-46"-15,-2 7-27 16,3 7-83-16,3 5-19 16,13 3-39-16,6 4-10 0,7 0-8 15,11-4-6-15,10-8-2 16,4-9 4-16,9-12 5 15,-7-7 9-15,-10-6 8 16,-6-5 12-16,-18-1 8 16,-13-1-1-16,-11 3-7 15,-4 5-13-15,-2 9-17 16,4 3-22-16,7 4-87 16,5 1-105-16</inkml:trace>
  <inkml:trace contextRef="#ctx0" brushRef="#br0" timeOffset="357732.039">9358 13551 1543 0,'0'1'317'0,"-2"4"-70"15,-3 6-85-15,-3 5-39 16,5 7-57-16,0 3-22 15,7 0-23-15,4 3-6 16,5-6-8-16,2-4 0 16,8-9 2-16,2-6 3 15,-1-7 18-15,3-5 6 16,-10-7 3-16,-3-2-1 16,-9-2-17-16,-2 2-6 0,-4 5-55 15,-1 2-54-15,-2 5-163 16</inkml:trace>
  <inkml:trace contextRef="#ctx0" brushRef="#br0" timeOffset="357923.1593">9570 13487 1693 0,'0'10'395'0,"3"15"-181"15,0 4-50-15,6 15-75 16,4 6-24-16,3 14-38 15,0 5-9-15,-1 7-11 16,-3-2-3-16,-5-12-8 16,-2-8-17-16,-6-21-77 15,-2-9-17-15</inkml:trace>
  <inkml:trace contextRef="#ctx0" brushRef="#br0" timeOffset="358057.0677">9620 13780 1615 0,'6'-2'377'16,"11"-3"-67"-16,9 3-176 15,17-1-81-15,4 0-34 16</inkml:trace>
  <inkml:trace contextRef="#ctx0" brushRef="#br0" timeOffset="358478.165">9862 13507 1667 0,'1'13'355'16,"-1"21"-198"-16,6 11-30 0,0 15-38 15,-2 11-23-15,7 7-31 16,-6 3-6-16,5-10-18 16,-1-14-6-16,-2-23-37 15,3-10-39-15,1-19-125 16</inkml:trace>
  <inkml:trace contextRef="#ctx0" brushRef="#br0" timeOffset="358626.0461">9912 13713 1496 0,'4'4'222'0,"11"2"-103"16,9 1-82-16,9-4-18 15,7-3-40-15</inkml:trace>
  <inkml:trace contextRef="#ctx0" brushRef="#br0" timeOffset="358983.1986">10346 13546 1463 0,'-18'-9'266'0,"-8"-4"-37"15,-2 4-82-15,-2 4-20 16,9 11-58-16,1 5-23 16,11 5-35-16,8 2-6 0,8 1-5 15,4-4-2-15,8-4 2 16,3 3 0-16,-2-6 2 16,-3-3 0-16,-7-3-13 15,-4-1-8-15,-7-3-14 16,-2 2 0-16,2 0 11 15,0 0 9-15,-12 2 18 16,-36 14 14-16,34-3 20 16,-3 3 8-16,9 4 3 15,5 2-9-15,6-1-19 16,9-1-7-16,12-3-8 16,7-3-2-16,4-11-31 15,0-6-36-15,1-7-120 16,1-5-257-16</inkml:trace>
  <inkml:trace contextRef="#ctx0" brushRef="#br0" timeOffset="359541.912">10450 13560 1381 0,'0'3'226'15,"3"7"-66"-15,8-3-58 16,10 1-44-16,5-3-15 15,7-5-21-15,3 4-5 16,-2-3-9-16,-4 3-1 16,-8-3 0-16,-5-1-12 0,-7-4-33 15,-2-3-18-15,-9 2-54 16,-6 0 9-16,-8 5 13 16,-1 3 25-16,-4 8 46 15,2 5 30-15,0 0 37 16,3 3 9-16,7-1 4 15,4 0-10-15,5 0-11 16,6-2 0-16,9-5-9 16,5 0-12-16,8-6-12 15,3 0-3-15,-1-5-1 16,-1 0-2-16,-2 0 0 16,1 0-1-16,-6 0 0 15,2-2 7-15,-2-5 11 16,-1-2 2-16,-1-5 2 15,-4-1-4-15,-9-1-8 16,-7 0-1-16,-10 2-1 16,-7 1 11-16,-11 3 21 0,0 2 7 15,5 6 7-15,0 6-12 16,4 7-8-16,3 4-6 16,-3 6 1-16,9 3 2 15,7 9-4-15,1 4 0 16,6 5-8-16,0 2-4 15,4 1-7-15,3-5-4 16,-2-5 0-16,2-7 0 0,-2-10-23 16,-5-3-44-16,0-10 14 15</inkml:trace>
  <inkml:trace contextRef="#ctx0" brushRef="#br0" timeOffset="359707.5001">11085 13569 1642 0,'6'5'406'15,"2"-1"-109"-15,-7 14-158 16,-1 8-47-16,-2 11-50 16,0 5-39-16,2 3-526 15</inkml:trace>
  <inkml:trace contextRef="#ctx0" brushRef="#br0" timeOffset="360171.1716">11353 13634 1371 0,'4'0'235'0,"4"1"-82"16,0 4-37-16,-4 5-34 15,-4 4-26-15,-8 5-19 16,-1 1-2-16,-2-3-16 16,1-4-8-16,7-7-4 15,2-6-1-15,1-8-2 16,6-6 0-16,3-6-3 16,-1 4 0-16,2 0-1 15,-1 4 0-15,-1 9 0 16,1 0 0-16,0 9 4 0,2 5 2 15,-1 7 7-15,4 2-2 16,3 3-2-16,6-1-1 16,4-5-15-16,-1-2-36 15,4-5-320-15</inkml:trace>
  <inkml:trace contextRef="#ctx0" brushRef="#br0" timeOffset="360436.8066">12009 13622 1541 0,'-12'10'304'0,"-17"11"-86"16,-6 6-35-16,-10 1-80 15,1-3-40-15,3-10-34 16,2-8-9-16,10-8-20 16,5-7-14-16,7-11-29 15,7 0-9-15,4-3-1 16,5-1 11-16,9 4 22 15,5 3 6-15,8 5 14 16,2 5 4-16,-1 12 6 16,-3 4 0-16,6 12-5 15,-1 3-2-15,-3 3 5 16,2 4-24-16</inkml:trace>
  <inkml:trace contextRef="#ctx0" brushRef="#br0" timeOffset="360603.3639">11809 13329 1596 0,'-3'-4'358'16,"-3"-1"-118"-16,2 9-105 15,10 18-153-15,6 5-408 0</inkml:trace>
  <inkml:trace contextRef="#ctx0" brushRef="#br0" timeOffset="361219.107">12534 13578 1325 0,'-8'11'256'0,"-4"14"-44"16,5 8-114-16,8-2-50 15,8 2-13-15,8-11-11 16,6-7 2-16,5-12 8 15,0-7-1-15,-2-10-4 16,-6-1-1-16,-9-6-9 16,-3 0-6-16,-9 4-4 15,1 1-4-15,1 9-8 16,1 4-3-16,4 7-3 16,3 9-1-16,-1 5 5 15,-5 4 1-15,5 1 2 16,1-4 2-16,10-5 1 15,4-6 0-15,5-8 5 16,-1-6 4-16,-4-12 19 16,2-3 10-16,-9-7 30 15,-5-1 10-15,-6 5 2 16,-8 0-1-16,-7 4-20 0,-1 5-15 16,-3 7-29-16,1 7-26 15,10 8 53-15</inkml:trace>
  <inkml:trace contextRef="#ctx0" brushRef="#br0" timeOffset="361695.0432">11855 13702 1504 0,'7'6'267'0,"10"11"-73"15,5 2-73-15,0 5-64 16,0 2-45-16</inkml:trace>
  <inkml:trace contextRef="#ctx0" brushRef="#br0" timeOffset="362129.3193">13115 13544 1428 0,'-9'-1'244'16,"-7"0"-18"-16,3-1-83 0,12 6-51 16,6 4-8-16,13 8-27 15,4 6-1-15,8 7-8 16,-9 0-9-16,-12-2-2 16,-5 1-3-16,-18-7-1 15,-4-2-3-15,-8-7-6 16,-3-6-18-16,4-14-92 15,5-7-56-15</inkml:trace>
  <inkml:trace contextRef="#ctx0" brushRef="#br0" timeOffset="362640.9392">13781 13687 1389 0,'1'7'210'0,"-1"12"-97"15,2-1-26-15,-3-7-25 16,-1 1-16-16,0-10-17 15,-1-2-3-15,2-9-6 16,0-5-4-16,1-8-11 16,0-4 0-16,3-3-5 15,5 0-1-15,9 5-1 16,2 3 10-16,6 12 12 16,1 4 6-16,-3 9 14 15,0 8-5-15,-9 11-3 16,-2 2-6-16,-7 4-12 15,-2 3-6-15,1-5-51 0,0 0-48 16,3-12-177-16</inkml:trace>
  <inkml:trace contextRef="#ctx0" brushRef="#br0" timeOffset="362942.1372">14093 13704 1374 0,'9'0'242'0,"9"2"-55"0,1 3-80 16,1-1-25-1,0-1-23-15,0-3-7 0,-1-3-3 16,-2-2-8-16,-5-5-16 16,-1-1-5-16,-9-3-5 15,-4-1-2-15,-5 0-3 16,-8-2-2-16,0 1-4 16,-2 4-1-16,-2 4-3 15,3 7-1-15,0 6-2 16,4 5-1-16,3 7 9 15,1 3 4-15,6 5 19 16,-3 5 1-16,6 8-4 16,4 5-5-16,2 4-14 15,2 1 0-15,-3-7-46 16,5-1-20-16,-3-12-117 16</inkml:trace>
  <inkml:trace contextRef="#ctx0" brushRef="#br0" timeOffset="363238.8876">14605 13648 1455 0,'-19'-14'279'0,"-12"-10"-8"0,-8 1-104 15,0-1-22-15,5 14-67 16,3 6-27-16,7 8-32 16,8 10-8-16,4 2-6 15,7 3 1-15,9 4 1 16,6-1 0-16,3-2-4 16,7 2 1-16,4-8-9 15,4-4-28-15,9-10-79 16,0-3-81-16</inkml:trace>
  <inkml:trace contextRef="#ctx0" brushRef="#br0" timeOffset="363446.8941">14628 13589 1317 0,'0'-1'229'0,"1"2"-133"0,3-3-3 15,-4 2-27-15,0 0-1 16,0 0-9-16,0 0-5 15,0 0 12-15,13 16 2 16,29 37 27-16,-28-29 17 16,-7-2-11-16,-6-1-11 15,0-4-25-15,-2-4-12 16,-3-8-93-16,3-5 405 16</inkml:trace>
  <inkml:trace contextRef="#ctx0" brushRef="#br0" timeOffset="363895.3423">15174 13558 930 0,'7'-3'484'0,"1"0"-285"15,10 3-60-15,1 1-20 16,4 4-46-16,6 2-12 15,-2 0-23-15,-3-2-4 16,-6-1-18-16,-5-4-4 16,-7-3-13-16,-4 2-12 15,-7-2-6-15,4 3 0 16,0 0 6-16,0 0 10 0,-11 4 10 16,-28 25 5-16,31-15 8 15,2 5 0-15,5 2-9 16,3 4-3-16,10-1-22 15,5-3-34-15,12-5-108 16,2-1-53-16</inkml:trace>
  <inkml:trace contextRef="#ctx0" brushRef="#br0" timeOffset="364269.3501">15584 13730 781 0,'4'-5'461'0,"3"-9"-202"15,-6-1-112-15,-10-1-24 16,-2-1 6-16,-6 2-24 15,-3-4-17-15,-1 7-17 16,0 1-21-16,3 7-42 16,2 5-9-16,9 9-9 15,0 0 0-15,7 8 1 0,6-1 2 16,4-4 3-16,5 2 3 16,2-7 1-16,0-1 2 15,0-7 3-15,0 0 1 16,-3-8 0-16,2-2 3 15,2 2 12-15,-4-1 8 16,-1 4 20-16,-2 4 4 16,3 8-8-16,-3 5-5 15,6 9-20-15,-2-1-5 0,-6 1-4 16,6-3 4-16,-7-7 21 16,-1-5 13-16,-1-10 15 15,-2-4-1-15,2-10-13 16,3-4-10-16,4-1-17 15,0-3-5-15,2 1-41 16,0 5-32-16</inkml:trace>
  <inkml:trace contextRef="#ctx0" brushRef="#br0" timeOffset="365321.3111">2071 14504 1361 0,'0'4'240'0,"0"14"-52"15,0 8 8-15,-15 10-26 16,-2 8-25-16,-11-1-65 16,-2-2-24-16,-5-13-30 15,1-11-4-15,0-18-8 16,3-9-4-16,8-12-6 16,0-1-4-16,8-3-4 15,4 5-1-15,8 1-4 16,6 3 0-16,10 5 4 0,4 1 2 15,11 11 8-15,7 2 4 16,4 11 3-16,3 6 2 16,-1 8-3-16,-10 5 0 15,-5-1-4-15,-6 0-12 16,-12-5-71-16,1-4-48 16</inkml:trace>
  <inkml:trace contextRef="#ctx0" brushRef="#br0" timeOffset="365479.8848">1830 14321 1677 0,'-2'-2'371'16,"-6"-5"-180"-16,11 12-142 15,9 7-30-15,14 4-54 16</inkml:trace>
  <inkml:trace contextRef="#ctx0" brushRef="#br0" timeOffset="366013.1256">2233 14198 1543 0,'14'0'232'16,"13"-4"-162"-16,4 1-9 15,6 3-2-15,-4-6-11 16,0 4-10-16,-8-2-6 16,-10 1-8-16,-7 2 2 15,-10 1-9-15,-6 2-4 16,-10 2-8-16,-1 7-5 0,3 8-4 15,4 2-3-15,10 11-2 16,2 8 2-16,14 2 4 16,5 2 2-16,9 2 3 15,-2-9-1-15,-3-7 3 16,-4-3 1-16,-12-14 11 16,1 2 7-16,-10-10 7 15,-8 1-1-15,-4-4-7 16,-4-2-5-16,5 2-11 15,6 1-5-15,9 4-3 16,4 4-1-16,7 11 10 16,3 8 5-16,-1 12 8 15,-4 0 8-15,-7 4 8 16,-6-4 6-16,-14-4-2 16,-4-2-6-16,-13-12-8 15,-6-9-4-15,2-14-3 0,3-10-17 16,15-14-61-16,9 0-45 15,17-7-135-15,12 4-115 16</inkml:trace>
  <inkml:trace contextRef="#ctx0" brushRef="#br0" timeOffset="366444.1341">2808 14766 863 0,'5'-6'517'0,"7"-4"-293"0,-5-5-70 15,-1-1 5-15,-5-4-25 16,-2-2 0-16,-11 1-16 16,-2 3-17-16,-7 4-26 15,-3 4-13-15,0 9-22 16,-3 4-10-16,7 13-23 16,0 4-10-16,11 6-9 15,5 3 2-15,10-2 2 16,6-4 3-16,9-5 2 15,0-6 1-15,4-10 2 16,-1-3 0-16,-1-10 3 16,-2-5 0-16,-2-3 1 15,2-4-1-15,-5 0-2 16,1 4 0-16,-3 9-2 16,1 4-1-16,-2 12-3 15,3 5 1-15,-1 8 2 0,-2 3 2 16,2-4 2-16,-5-2 1 15,4-8 13-15,-1-3 7 16,-6-10 18-16,4-4 2 16,-5-7-7-16,0-5-10 15,2 0-16-15,-1 4-9 16,-1 4-70-16,1 1-47 0</inkml:trace>
  <inkml:trace contextRef="#ctx0" brushRef="#br0" timeOffset="366745.2788">3468 14579 1581 0,'-1'12'363'16,"0"10"-94"-16,-7 4-93 16,-7 10-33-16,-2-5-72 15,-7-4-19-15,-2-6-23 16,2-4-5-16,-4-12-9 15,5-1-3-15,5-8-12 16,0-7-6-16,10-7-15 16,6 0-6-16,3 0-4 15,8-4 4-15,11 2 6 16,2 2 7-16,9 5 6 16,-1 8 3-16,-4 11 11 0,-1 7 10 15,-7 13 7-15,0 5 1 16,-6 7-3-16,0 4-9 15</inkml:trace>
  <inkml:trace contextRef="#ctx0" brushRef="#br0" timeOffset="367121.6148">4277 14623 1538 0,'3'-1'323'0,"4"1"-36"15,8 13-122-15,8 8-40 16,12 11-46-16,2 1-21 16,5 5-22-16,-5-2-8 15,-13-4-39-15,-1-5-42 16,-8-12-103-16,-1-7-140 15</inkml:trace>
  <inkml:trace contextRef="#ctx0" brushRef="#br0" timeOffset="367285.8437">4626 14624 1620 0,'-11'6'356'0,"-18"11"-135"15,1 5-51-15,-8 9-75 16,-3 2-32-16,-5 6-38 15,0-2-14-15,8-6-25 16,10-2-45-16,20-16-136 16,7-7-275-16</inkml:trace>
  <inkml:trace contextRef="#ctx0" brushRef="#br0" timeOffset="367455.368">4917 14347 1493 0,'-3'-2'344'16,"-1"-6"47"-16,-14 16-188 0,2 6-65 15,-7 12-89-15,-3 7-25 16,6 1-32-16,1 1-30 16,11 1-104-16</inkml:trace>
  <inkml:trace contextRef="#ctx0" brushRef="#br0" timeOffset="367657.9749">4816 14720 1670 0,'9'3'399'16,"5"3"-156"-16,15 9-125 15,2 0-28-15,1 7-54 16,3 3-7-16,-12 0-12 15,0-2-29-15,-6-5-67 16,-6-4-35-16,-1-11-118 16,-2-3-199-16</inkml:trace>
  <inkml:trace contextRef="#ctx0" brushRef="#br0" timeOffset="367785.2815">5111 14690 1184 0,'-5'-5'386'0,"-10"1"-31"16,-3 9-10-16,-13 16-112 15,-3 6-48-15,-8 11-97 0,-8-3-33 16,1 2-56-16,1 0-29 16,15-17-196-16</inkml:trace>
  <inkml:trace contextRef="#ctx0" brushRef="#br0" timeOffset="368679.8976">5957 14561 1445 0,'-12'-1'269'0,"-6"-2"-11"16,-3 9-122-16,-2 1-25 15,5 9-74-15,3 4-27 16,8 6-16-16,12 6-2 16,9 2-1-16,7-3 3 15,8-8 3-15,0-7 1 16,0-13 4-16,-8-3 4 0,-8-10 12 15,-4 1 7-15,-13-2 4 16,-7 1-1-16,-11 5-11 16,-7-1-8-16,-2 4-17 15,2-2-39-15,10-1-59 16</inkml:trace>
  <inkml:trace contextRef="#ctx0" brushRef="#br0" timeOffset="368961.65">6052 14635 1488 0,'15'5'277'16,"11"7"-49"-16,0 6-103 15,-6 1-24-15,-9 4-44 16,-8-1-13-16,-6-6-15 16,-4 0-4-16,1-9-13 15,3-4-11-15,3-8-33 0,4-9-20 16,10-10-20-16,3-1 7 15,10 1 29-15,-1 0 17 16,1 9 20-16,-2 6 5 16,-4 10 19-16,-4 9 15 15,-9 14 19-15,-5 4 1 16,-7 7-17-16,-4 0-13 16,4-2-64-16,4-4-47 15</inkml:trace>
  <inkml:trace contextRef="#ctx0" brushRef="#br0" timeOffset="369191.0364">6505 14586 1561 0,'-2'-1'364'15,"0"1"-53"-15,-3 20-122 16,0 8-53-16,4 16-60 15,-5 6-16-15,10 14-14 16,-3 2-5-16,6 4-14 16,4-3-5-16,-2-20-15 15,1-4-12-15,-4-16-52 16,1-9-48-16,-3-10-147 16</inkml:trace>
  <inkml:trace contextRef="#ctx0" brushRef="#br0" timeOffset="369341.1962">6554 14727 1758 0,'10'-3'355'0,"10"0"-309"16,7 2-26-16,9-1-14 16,3 0-35-16,10 2-190 15</inkml:trace>
  <inkml:trace contextRef="#ctx0" brushRef="#br0" timeOffset="369835.6279">7029 14583 974 0,'-3'-6'474'0,"-14"-5"-220"16,0-2-44-16,1 5-46 15,-4-2-25-15,9 9-62 16,-4 6-27-16,6 2-44 15,7 8-9-15,6-1-5 16,8-1 1-16,1-1 3 16,5-3 3-16,-4-4 2 15,1-3 2-15,0-1 1 16,-6-1-2-16,-7 0-26 0,-3 0-17 16,-7 3-15-16,-9-1 1 15,-5-1 27-15,0 4 14 16,2 2 14-16,7 1-2 15,2 2 2-15,7 3 8 16,6 2 12-16,4 1 5 16,7 2 5-16,4 1-5 15,3-4-10-15,7-4-2 16,1-5-4-16,-1-7 1 16,1-11 4-16,-3-3 1 0,-4-9-1 15,-1-1-1-15,-5-3-2 16,-5 4 4-16,-2 7 7 15,-2 2 1-15,-5 10-2 16,0 4-4-16,1 9-10 16,0 1-1-16,3 10-2 15,1 4 0-15,0 1-3 16,0 3 2-16,-4 0-16 16,0-2-40-16,1-5-106 15</inkml:trace>
  <inkml:trace contextRef="#ctx0" brushRef="#br0" timeOffset="369970.0193">7224 14460 1634 0,'-6'-12'367'0,"-4"-10"-171"0,0 7-63 16,7 7-100-16,5 8-62 15,7 3-342-15</inkml:trace>
  <inkml:trace contextRef="#ctx0" brushRef="#br0" timeOffset="370270.652">7584 14557 1528 0,'5'11'320'16,"3"7"-25"-16,-8 9-114 15,-2 3-79-15,-9 9-48 16,-4 0-21-16,-5-2-22 15,-4-6 0-15,1-14-19 16,-3-7-18-16,7-17-46 16,4-6-7-16,6-8 12 15,4 0 14-15,6 1 47 16,3-1 9-16,9 1 16 16,3 3 15-16,1 8 28 15,3 5 10-15,-3 11 14 16,0 7-6-16,2 8-18 15,-1 1-13-15,-1-2-24 16,3 1-24-16,2-7-453 16</inkml:trace>
  <inkml:trace contextRef="#ctx0" brushRef="#br0" timeOffset="371026.6325">8729 14716 777 0,'0'-5'505'0,"5"-3"-260"16,-3-5-146-16,1 2 9 16,-3 0-26-16,-6-3 6 15,-6-1 2-15,-8-1-15 16,-9-2-9-16,-4 4-2 15,-5 8-26-15,1 5-3 0,9 12-16 16,5 7-4-16,9 7-7 16,7 5-1-16,12 0-6 15,4 1-1-15,12-8 1 16,3-6 1-16,5-9 3 16,3-8 2-16,1-11 1 15,-2-8 0-15,-4-13-11 16,-1-5-4-16,-3-4-2 15,-2-3 0-15,-7-1 9 16,-2-1 3-16,-10-6 1 16,-3-3 0-16,-7-3 1 15,-3 2 2-15,0 19 14 16,0 14 6-16,-2 24 10 16,6 15 0-16,-1 24-9 15,3 14-7-15,9 19-9 0,3 3-2 16,7 1-4-1,1-4-1-15,0-12-40 0,0-1-40 16,-5-14-98-16,0-9-90 16</inkml:trace>
  <inkml:trace contextRef="#ctx0" brushRef="#br0" timeOffset="371422.4819">8888 14681 1553 0,'-1'0'311'0,"-2"3"-79"16,-2 6-43-16,2 11-89 16,3 1-24-16,5-2-39 15,6 2-10-15,3-7-16 16,1-4-1-16,1-10 1 16,5-3 2-16,1-9 1 15,-1-4 0-15,0-5-3 16,-5-3 1-16,-5-2-4 15,1-1 0-15,-5 5-4 16,-3 3-1-16,0 7-5 16,-1 5-3-16,1 7-4 15,0 8-1-15,2 14 2 16,1 8 2-16,0 14 3 16,1 9 1-16,-7 7 9 15,-6 1 5-15,-10 1 10 16,-6-5 1-16,-9-13-3 0,-4-10-2 15,1-15-4-15,-2-10-3 16,11-15-40-16,5-7-31 16,10-10-79-16,9-4-38 15,8-1-165-15</inkml:trace>
  <inkml:trace contextRef="#ctx0" brushRef="#br0" timeOffset="371643.4899">9294 14941 1335 0,'5'-6'268'16,"5"-5"-75"-16,1-5-27 15,1 1-24-15,0-3-19 16,-2 1-6-16,-4 7-10 16,1 2-8-16,-10 9-9 15,4 8-6-15,-1 13-19 16,-1 6-14-16,1 5-23 15,-1 3-7-15,1-8-42 16,-3-7-38-16</inkml:trace>
  <inkml:trace contextRef="#ctx0" brushRef="#br0" timeOffset="371992.1473">9777 14775 1498 0,'2'13'268'0,"-4"13"-60"15,-4 7-78-15,-7 1-51 16,-6-4-33-16,2-8-114 15</inkml:trace>
  <inkml:trace contextRef="#ctx0" brushRef="#br0" timeOffset="372510.0634">10313 14691 1475 0,'-7'-8'237'0,"-10"-13"-102"16,-1 3 8-16,-11-3-36 15,-1 4-19-15,0 13-31 16,-1 4-25-16,7 9-31 15,3 9-3-15,11 4 0 16,7 4 0-16,12 5 2 16,6-4 1-16,9-6 1 15,5-6 0-15,2-15 3 16,2-6 4-16,-3-13 0 16,-3-7-1-16,-5-10-6 15,-2-2-1-15,-1-6-1 16,-2-3 0-16,-3-5 3 15,-2-4 0-15,-4-7 1 16,-3 3 0-16,-6 11 13 16,-4 12 16-16,-7 24 13 15,-1 10 6-15,-1 19-6 16,5 10-12-16,0 24-1 16,3 11 1-16,6 9-5 0,-1 1-6 15,5-4-8-15,2-9-7 16,6-8-23-16,3-8-39 15,7-15-114-15,-2-8-308 16</inkml:trace>
  <inkml:trace contextRef="#ctx0" brushRef="#br0" timeOffset="373114.1756">10539 14603 1570 0,'-6'0'336'0,"-2"0"-103"16,-1 8-97-16,2 6-34 15,7 5-55-15,1 1-10 16,14 7-9-16,3-2-7 16,8-3-9-16,4-7-1 15,2-11 0-15,-1-8 0 16,-7-12 2-16,-1-2-2 0,-8-9-1 16,0 2-1-16,-3 2-1 15,-4 1-2-15,-6 6-2 16,-2 3-2-16,-2 8-7 15,0 5-1-15,-3 13-3 16,0 6 0-16,0 13 4 16,1 7 1-16,-4 20 3 15,0 8 9-15,-7 8 28 16,-8-5 11-16,-6-9 9 16,-4-13-6-16,-4-16-21 15,1-8-9-15,3-23-31 16,5-7-27-16,14-16-278 15</inkml:trace>
  <inkml:trace contextRef="#ctx0" brushRef="#br0" timeOffset="373574.2701">10823 14867 1383 0,'3'-7'222'0,"6"-6"-48"16,0 0-39-16,7-1-2 16,5 5-7-16,3 10-39 15,5 7-10-15,-8 12-34 16,-5 4-9-16,-14 5 4 15,-7-3 0-15,-13 1 1 16,0-4-1-16,-2-9-16 0,8 1-7 16,9-8-2-16,3 1 2 15,15-6 1-15,5-4 0 16,12-3-15-16,7-2 41 16</inkml:trace>
  <inkml:trace contextRef="#ctx0" brushRef="#br0" timeOffset="374641.1237">11466 14729 1610 0,'3'10'369'0,"1"10"-121"16,-3 16-110-16,-5 6-13 15,-6 3-73-15,-3-4-39 16,5-12 360-16</inkml:trace>
  <inkml:trace contextRef="#ctx0" brushRef="#br0" timeOffset="375235.1895">11814 14562 1383 0,'3'9'263'0,"3"4"-1"16,-3 11-119-16,1 3-9 0,-3 1-36 16,-3-2-20-16,-4-7-35 15,3-1-11-15,-1-13-17 16,4-3-5-16,8-11-17 15,0-7-14-15,8-8-27 16,5-2-4-16,3-4 13 16,4 5 12-16,-5 6 24 15,-2 5 10-15,-5 15 25 16,-2 6 17-16,-7 15 27 16,-6 7-1-16,-6 11-19 15,-4 3-11-15,3-2-61 16,5 1-17-16</inkml:trace>
  <inkml:trace contextRef="#ctx0" brushRef="#br0" timeOffset="375939.833">12592 14561 1370 0,'5'12'214'0,"3"21"-102"0,-1 4-20 16,4 2-23-16,-3-3-6 15,5-13-10-15,0-7 3 16,4-15-9-16,4-6-9 15,-5-11-11-15,0-5-6 16,-7-6-9-16,-2-2-1 16,-2 5-2-16,-3-1-2 0,-6 6-2 15,1 6-2-15,-2 7 5 16,3 6 11-16,2 25 19 31,0-13 11-31,0 1 4 0,0 48-7 0,-2 26-5 16,-1 8-7-16,-5-23-2 15,-5-9-2-15,-4-17-5 16,-8-8-1-16,-5-12-3 16,-3-8-3-16,-5-16-43 15,3-6-30-15,11-19-88 16,8-5-63-16</inkml:trace>
  <inkml:trace contextRef="#ctx0" brushRef="#br0" timeOffset="376135.4236">12910 14671 1530 0,'6'3'292'15,"16"2"-25"-15,4 2-97 16,18 1-66-16,5 1-22 15,-1-5-131-15,2-4-29 16</inkml:trace>
  <inkml:trace contextRef="#ctx0" brushRef="#br0" timeOffset="376507.0099">13495 14524 1367 0,'-12'-2'267'0,"-12"-1"6"16,-4 4-60-16,4 13-89 15,0 2-38-15,7 7-58 0,3 2-13 16,14 0-3-16,9 2 0 16,13-1 1-16,7-3-2 15,8-7 1-15,1-4 1 16,-8-11 3-16,-6-3 4 16,-20-8 3-16,-7 0-2 15,-18-2-7-15,-9 4-6 16,-4 3-7-16,-1 1-18 15,11 2-95-15,8-4 31 0</inkml:trace>
  <inkml:trace contextRef="#ctx0" brushRef="#br0" timeOffset="376790.9836">13641 14534 1578 0,'-2'3'310'0,"-1"-1"-118"16,-1 5-24-16,-3 5-58 16,5 1-18-16,2 6-36 15,2 1-10-15,11 6-15 16,-2-2-6-16,9-1-6 16,3-3-2-16,-1-14 1 15,-3-6 4-15,1-8 8 16,-4-3 5-16,-4-6-4 0,1 2-2 15,-13-2-11-15,3 1-7 16,-7 0-51-16,-6-3-47 16,8 7-123-1,-4-1-328-15</inkml:trace>
  <inkml:trace contextRef="#ctx0" brushRef="#br0" timeOffset="377020.0086">13879 14550 1669 0,'3'6'374'0,"5"9"-182"16,0 7-22-16,5 1-57 15,1 4-25-15,1-1-39 16,4-1-16-16,2-5-13 16,-1-5-4-16,2-14 6 15,-4-5 1-15,3-11-3 16,-3-6-3-16,-5-2-7 15,-2 0-14-15,-3 4-79 16,-1 4-71-16</inkml:trace>
  <inkml:trace contextRef="#ctx0" brushRef="#br0" timeOffset="377182.5375">14211 14553 1579 0,'0'8'362'0,"1"8"-72"16,0 8-95-16,-1 1-27 16,1 4-70-16,-2-2-34 15,1-3-80-15,5 0-66 16</inkml:trace>
  <inkml:trace contextRef="#ctx0" brushRef="#br0" timeOffset="377683.1937">14560 14570 1312 0,'-7'-4'257'16,"-10"-1"-79"-16,-3 5-23 15,-2 5-42-15,0 9-25 16,6 9-41-16,5 5-11 16,11 3-20-16,3-2-2 15,16-2 4-15,2-3 3 0,6-10 5 16,1-6 0-16,-10-10 7 15,-6-4 3-15,-12-7-3 16,-10-2-3-16,-7-1-16 16,-1 2-7-16,-3-1-32 15,6 2-43-15,6 4-123 16</inkml:trace>
  <inkml:trace contextRef="#ctx0" brushRef="#br0" timeOffset="377855.8397">14612 14542 1564 0,'4'1'308'0,"13"4"-66"15,7 0-82-15,13-1-70 16,2-1-22-16,-2-6-51 0,-4 1-5 16,-7 0-18-16,-5-3-33 15,-7 3-99-15,-2-1-87 16</inkml:trace>
  <inkml:trace contextRef="#ctx0" brushRef="#br0" timeOffset="377991.4771">14792 14569 1143 0,'-5'8'362'0,"-3"13"-158"16,1 1-33 0,7 4-80-16,1-1-33 0,6-2-36 15,2 1-10-15,4-6-82 16,2-4-72-16</inkml:trace>
  <inkml:trace contextRef="#ctx0" brushRef="#br0" timeOffset="378385.0866">14976 14592 1499 0,'-6'1'257'0,"-5"5"-82"16,-1-2-22-16,5 10-51 15,4 2-17-15,5 5-17 16,5 0-10-16,7-4-10 16,4-2-5-16,4-6-17 15,1-4-4-15,3-6-5 16,-4-5-1-16,0-4-4 16,-7-3-1-16,-5-1-6 0,-1 0-8 15,-8 4-10-15,3 1-1 16,-5 6-3-16,-6 5 6 15,3 6 6-15,-4 2 1 16,7 5 5-16,1 1 4 16,5 1 7-16,5 1 3 15,-1-7 4-15,5 0 5 0,1-10 10 16,1-1 9-16,1-5 5 16,-2-3-3-16,-4-3-16 15,3-2-9-15,-6-1-17 16,-1 1-19-16,-5-2-77 15,-1 0-68-15,-3-2-304 16</inkml:trace>
  <inkml:trace contextRef="#ctx0" brushRef="#br0" timeOffset="378501.8276">15193 14455 1289 0,'-4'-10'315'0,"-6"-6"3"16,4 6-31-16,0 9-108 15,4 2-50-15,2 8-85 16,2 3-42-16,8 2-120 15,0 4 296-15</inkml:trace>
  <inkml:trace contextRef="#ctx0" brushRef="#br0" timeOffset="378815.6306">15583 14605 1354 0,'-3'-5'249'16,"-7"-5"-50"-16,-2 0 13 15,-6 3-44-15,-6 3-25 16,1 7-64-16,-2 4-26 0,6 5-30 16,5 3-9-16,7 1 10 15,5 1 4-15,9 4 8 16,4-3 2-16,9-2-9 15,-2-1-1-15,-3-5 1 16,-4-3 0-16,-11-5-1 16,-4-1-4-16,-6-2-26 15,-1-1-28-15,4-3-83 16,3-3-372-16</inkml:trace>
  <inkml:trace contextRef="#ctx0" brushRef="#br0" timeOffset="379113.4238">15906 14645 1571 0,'-5'13'297'16,"-9"13"-112"-16,-9-1-16 15,-6-1-53-15,-4-5-34 16,-2-6-61-16,2-9-4 15,8-7-17-15,6-9-16 0,5-6-22 16,4 0-9-16,0-1 9 16,6 1 10-16,7 5 17 15,8 1 15-15,12 9 28 16,3 3 15-16,3 10 36 16,1 9 6-16,-2 11-2 15,-2 1-11-15,-3 1-25 16,-2 0-35-16</inkml:trace>
  <inkml:trace contextRef="#ctx0" brushRef="#br0" timeOffset="380111.3531">1688 15512 1545 0,'-3'3'259'15,"3"8"-120"-15,4-1-24 16,17 5-38-16,8-1-9 16,9-10-30-16,7 0-14 15,0-8-10-15,-3-2-2 16,-8 2 1-16,-10-3 0 0,-12 3-5 15,-9-1-5-15,-11 4-8 16,-5 1-2-16,-13 8-2 16,-1 6 5-16,-3 5 2 15,2 6-1-15,10 6 2 16,7 3-3-16,13 1 2 16,11-1-2-16,14-9-32 15,14-8-41-15,13-15-150 16,7-4-48-16</inkml:trace>
  <inkml:trace contextRef="#ctx0" brushRef="#br0" timeOffset="380516.1214">2350 15659 583 0,'0'-5'401'0,"-6"-7"-28"16,-3-1-226-16,-11 0-23 15,-3 2 17-15,-7 2-14 0,0 3-12 16,1 10-55-16,6 5-23 15,8 8-17-15,4 4-6 16,9 5-11-16,2-1 0 16,10-1-1-16,3-3 2 15,5-10 0-15,3-3 3 16,1-10 3-16,2-5 0 16,-3-6 1-16,1-4-1 15,-6 1-3-15,-4-3-2 0,-2 3-1 16,-5 2-2-16,-2 6-2 15,-1 4-1-15,-1 6 0 16,1 2 6-16,-2-4 11 16,0 0 11-16,7 18 14 15,21 33-3-15,-6-33-5 16,4-3-7-16,4-8 0 16,5-5 9-16,-7-7 15 15,-8-6 7-15,-10-3 1 16,-7-3-10-16,-5 1-19 15,-5 0-12-15,-1 1-98 16,-1 4 211-16</inkml:trace>
  <inkml:trace contextRef="#ctx0" brushRef="#br0" timeOffset="381070.0562">3219 15598 1447 0,'2'-1'261'0,"8"3"2"16,-1 10-79-16,1 16-79 16,-1 7-21-16,-4 9-39 15,-4-2-10-15,-2-5-11 0,1-9-6 16,-1-13-7 0,1-7-2-16,3-13-11 0,1-10-9 15,5-9-13-15,1-4-5 16,8-1 6-16,3 3 8 15,0 0 9-15,4 8 5 16,-3 8 6-16,-1 13 2 16,-1 12 10-16,-4 9 0 15,-10 8-3-15,-4 2-1 16,-3 0-42-16,1-4-46 0</inkml:trace>
  <inkml:trace contextRef="#ctx0" brushRef="#br0" timeOffset="381384.6201">3520 15499 1474 0,'14'-26'273'16,"8"-19"-40"-16,3 14-55 15,3 8-18-15,1 26-50 16,5 15-30-16,3 18-18 15,0 8-3-15,0 4-19 16,-5 2-9-16,-1 2-17 16,-3-4-3-16,-6-4 0 15,-5-9 1-15,-8-11 0 0,-1-6-1 16,-10-10-1-16,-4-3-5 16,-7-3-7-16,-6-1-4 15,-4 3-18-15,-2 1-11 16,-3-4-29-16,0 2-29 15,8 3-35-15,6-3-71 16</inkml:trace>
  <inkml:trace contextRef="#ctx0" brushRef="#br0" timeOffset="381862.8794">4282 15606 1116 0,'-15'-1'394'16,"-8"-5"-152"-16,0 6-105 0,1 7-36 15,8 1-67-15,4 2-17 16,6 0-18-16,4 6-1 16,10-1-1-16,2 0 0 15,4-3 3-15,5-7 1 16,1-5 2-16,-1-2-1 15,-3-4-10-15,-5 3-14 16,-11-2-25-16,-2 5-10 0,-8 3 9 16,-8-1 11-16,-7 7 56 15,0 0 34-15,3 6 58 16,7 0 27-16,10 3 12 16,6-2-16-16,9-1-57 15,8-3-24-15,10-6-46 16,3 1-56-16</inkml:trace>
  <inkml:trace contextRef="#ctx0" brushRef="#br0" timeOffset="382372.873">4526 15595 1547 0,'4'-5'277'16,"4"2"-112"-16,-2 5-11 0,2 14-46 16,-1 7-18-16,-6 11-27 15,-1 0-16-15,-8 0-20 16,2 0-7-16,-1-9-7 16,1-7-4-16,1-12-2 15,-3-9-6-15,11-10-2 16,0-5-2-16,8-4-1 15,4-1 2-15,-4-1 2 16,6 3-1-16,-2 6-1 16,-4 7-1-16,-5 9 9 15,-5 11 9-15,-3 13 12 16,-2 2 4-16,2 7-3 16,2-2-8-16,7-9-11 15,5-4-2-15,6-8-15 16,1-6-23-16,3-6-77 0,2-3-47 15</inkml:trace>
  <inkml:trace contextRef="#ctx0" brushRef="#br0" timeOffset="382912.0505">4849 15711 1413 0,'10'-3'234'16,"14"-3"-49"-16,0-2-36 0,1 7-65 15,3-1-25-15,-7-2-28 16,2 4-6-16,-5-1-3 16,-3 0 0-16,-4-3-5 15,-4 0-4-15,-7-6-6 16,-3 4-6-16,-5 0-5 16,-5 1-3-16,-4 5 2 15,-2 5 5-15,-1 6 7 16,3 3 6-16,7 3 5 15,5 1 6-15,5 3 3 16,0-3 7-16,7 2 16 16,0-1 3-16,2-3 8 15,9 0 1-15,-4-5-10 16,9-2-8-16,5-4-17 16,-3-4-8-16,10-1-8 15,2-3-3-15,-2-5-1 16,0-2 0-16,-3-6-7 15,-4-3-4-15,-6 2-25 0,-5-2-1 16,-17 1-6-16,-3 2 2 16,-15 3 19-16,-4 5 0 15,0 5 9-15,-1 6 3 16,7 7 4-16,2 3 3 16,5 10 9-16,3 4 3 15,2 10 9-15,2 3 3 0,-1 8 2 16,3-1-1-16,0-1-10 15,4-3-6-15,1 2-8 16,1-4-3-16,3-8-120 16,3 0 88-16</inkml:trace>
  <inkml:trace contextRef="#ctx0" brushRef="#br0" timeOffset="383067.6522">5549 15860 1901 0,'5'-6'562'15,"0"-4"-229"-15,1 5-233 16,-5 5-35-16,-2 4 213 16</inkml:trace>
  <inkml:trace contextRef="#ctx0" brushRef="#br0" timeOffset="383680.0125">6007 15641 1242 0,'0'-3'312'0,"0"1"-103"0,-1 5-23 16,-1-3-60-16,2 23-29 15,0 41-28-15,3-27-13 16,-1-8-18-16,-2-7-10 16,1-13-8-16,0-4-5 15,-1-13-25-15,-2-7-29 16,7-8-41-16,-5-6-10 0,10 0 7 16,0-1 28-16,4 3 29 15,6 4 8-15,-1 7 14 16,5 8 5-16,-5 11 16 15,0 7 13-15,-8 12 24 16,-2 4 8-16,-6 10-6 16,-2 0-12-16,-1 1-24 15,0-4-38-15,7-13-123 16</inkml:trace>
  <inkml:trace contextRef="#ctx0" brushRef="#br0" timeOffset="384078.575">6531 15594 1427 0,'-16'0'248'0,"-9"2"-28"15,3 0-115-15,8 8-23 16,7 0-29-16,5 1-4 15,6 4-20-15,7-2-7 16,5-1-11-16,-2 0-5 16,3-4 0-16,0-2-2 15,-2-2 1-15,-1-2-1 16,-8-2-6-16,-4-1-6 0,-5 1-3 16,2 0 0-16,0 0 7 15,-11 0 5-15,-38 7 30 16,27-2 20-16,7 9 25 15,2-1 5-15,7 3-20 16,3-1-18-16,6 2-26 16,3-2-7-16,7 0-7 15,12-2-6-15,7-8-59 16,8-1-35-16,2-6-123 16,2-5-97-16</inkml:trace>
  <inkml:trace contextRef="#ctx0" brushRef="#br0" timeOffset="384368.9337">6888 15667 1376 0,'-11'-2'248'0,"-14"0"-58"0,-5 0 11 16,7 7-71-16,0 6-28 16,14 8-48-16,5 6-10 15,12-1-6-15,7 0-7 16,9-1-8-16,7-5-5 15,-1-3-10-15,0-5 1 16,-5-10 4-16,-8-6 3 16,-9-9 1-16,-3-2 2 0,-5-9-3 15,-10 0-1-15,-2-9-3 16,1-2 0-16,-11-10-3 16,6-3-2-16,6-3-4 15,0-3-3-15,16 9-36 16,5 2-31-16,11 18-47 15</inkml:trace>
  <inkml:trace contextRef="#ctx0" brushRef="#br0" timeOffset="384685.4683">7120 15667 1472 0,'2'0'289'0,"1"0"-7"15,-2 14-98-15,-1 5-31 16,0 12-49-16,1 0-28 0,3 1-27 16,-1 1-13-16,3-7-51 15,0-6-50-15,2-15-274 16</inkml:trace>
  <inkml:trace contextRef="#ctx0" brushRef="#br0" timeOffset="384804.1626">7107 15418 1639 0,'-2'0'295'0,"2"4"-274"16</inkml:trace>
  <inkml:trace contextRef="#ctx0" brushRef="#br0" timeOffset="385382.4118">7533 15772 960 0,'-2'-7'480'0,"-4"-5"-228"16,-2-3-34-16,-5-1-51 15,-3-2-19-15,-2 0-44 16,-3 3-20-16,5 7-40 16,0 8-12-16,0 9-25 15,5 5-7-15,2 6-7 16,3-1 1-16,6 3 2 15,4-1 0-15,1-3 2 16,5 0 2-16,5-8 0 16,0-5 2-16,5-12 1 15,6-5-2-15,-5-6-11 16,-1-1-3-16,-5 1-2 16,-4-3 2-16,-4 5 10 15,-5 0 2-15,-1 10-4 16,-1 6 0-16,-2 7-1 15,-2 8 0-15,1 4 4 0,3 4 2 16,4 3 0-16,3-2 1 16,7-4 2-16,1-4 0 15,11-8 11-15,1-5 9 16,2-8 20-16,-2-6 9 16,-9-6 9-16,-2-3 5 15,-9 1-3-15,-5 0-7 16,-5 5-18-16,-6 3-18 0,-3 6-78 15,1 2 353-15</inkml:trace>
  <inkml:trace contextRef="#ctx0" brushRef="#br0" timeOffset="386560.2055">8740 15657 1239 0,'4'5'313'0,"-3"10"-87"16,-6 8 16-16,-14 9-66 16,-8 6-31-16,-11-2-74 15,-1-4-28-15,4-8-27 16,1-10-4-16,11-16-11 16,2-10-7-16,11-15-21 15,5-1-9-15,11-4 0 16,5 1 6-16,5 8 16 15,2 1 5-15,-1 16 13 16,1 8 4-16,8 21 7 16,3 12 1-16,-1 10-3 15,4 4 0-15,-3-3-41 16,4-9-50-16</inkml:trace>
  <inkml:trace contextRef="#ctx0" brushRef="#br0" timeOffset="386919.2124">8807 15556 1504 0,'9'-13'229'0,"10"-18"-87"16,0 3-14-16,9 13-3 15,3 7-7-15,5 20-38 16,7 11-13-16,-3 11-1 15,1 7-3-15,1 2-19 16,-6 5-10-16,-5-6-16 16,-6 2-1-16,-8-5-6 15,-3-9-1-15,-2-8-1 16,-4-9-9-16,1-13-20 16,-2-4-13-16,-5-12-6 15,-3-3 8-15,-18-1 11 16,-3 5 8-16,-13 13 1 15,-5 5 3-15,-9 18 9 16,2 7 1-16,7 6 3 16,7 1 1-16,18-10-85 0,10-5-57 15</inkml:trace>
  <inkml:trace contextRef="#ctx0" brushRef="#br0" timeOffset="387249.4086">9169 15525 1527 0,'20'-17'274'0,"14"-3"-72"0,5 9-103 16,2 11 14-16,-2 16-16 16,-7 5-1-16,4 16-16 15,-1 6-6-15,-10 12-7 16,0 3-8-16,-6 5-22 15,-2-2-13-15,4-8-16 16,0-1-3-16,-1-25-6 16,0-11-15-16,-3-20-37 15,-2-11-11-15,-8-5-2 16,-7-2 12-16,-15 0 7 16,-9 2 3-16,-12 9 4 15,-2 5 3-15,0 6 28 16,6 3 17-16,8 2-77 15,6-2-56-15</inkml:trace>
  <inkml:trace contextRef="#ctx0" brushRef="#br0" timeOffset="387520.2322">9703 15740 1695 0,'8'12'380'15,"3"8"-215"-15,-1 5-28 0,-5-3-62 16,-2-3-27-16,0-5-24 16,0-8-4-16,3-10-22 15,1-4-16-15,1-13-33 16,3 0-14-16,0-4 6 16,4 2 14-16,1 5 28 15,3 2 18-15,-3 11 17 16,-1 5 5-16,-2 15 13 15,-1 5-6-15,-4 11 1 16,2 2-13-16</inkml:trace>
  <inkml:trace contextRef="#ctx0" brushRef="#br0" timeOffset="388003.1483">9936 15609 1118 0,'-5'-12'361'0,"2"-11"-158"16,3 0-86-16,16 0-49 15,9 0 7-15,11 2 7 16,7 6-6-16,6 20 17 16,-2 13 1-16,-4 25-23 15,0 12 0-15,-20 7-15 16,-7 8-8-16,-3-3-14 15,-9-5-6-15,-1-16-12 16,5-9-3-16,-5-20-7 16,2-10-13-16,0-13-36 15,-3-9-15-15,-7-8-11 16,-8-3-16-16,-2 1 8 16,-9 5 13-16,-2 7 11 15,-4 7 27-15,-4 12 18 16,7 4 2-16,6 9 1 0,8-2 19 15,11-4-114-15</inkml:trace>
  <inkml:trace contextRef="#ctx0" brushRef="#br0" timeOffset="388298.6504">10637 15768 1173 0,'-8'-8'333'16,"-7"-8"-167"-16,-6 1-23 15,-3 1 10-15,-2 7-60 16,4 6-23-16,7 10-32 16,4 7-5-16,9 8 0 15,5 2 1-15,11 0-1 16,8-1-5-16,3-7 0 15,3-7 3-15,-3-11 8 16,-5-2 2-16,-11-10-1 16,-7 1-7-16,-11-5-33 15,-2 0-9-15</inkml:trace>
  <inkml:trace contextRef="#ctx0" brushRef="#br0" timeOffset="388896.6294">10962 15626 1228 0,'-9'-1'283'0,"-12"2"-139"15,-2 4-21-15,2 4-25 16,5 6-20-16,9 3-40 16,7 1-4-16,10 0-17 15,5-1-1-15,7-6-3 0,-1-4-2 16,-3-3-1-16,0-5 2 15,-11-5 0-15,-5 0-3 16,-6-2-13-16,-6 2-6 16,-7 5-3-16,-2 1 2 15,-6 6 9-15,2 2 4 16,6 4 17-16,-1 2 14 16,15 7 18-16,1 0 7 0,5 2-3 15,7-2-10-15,9-1-14 16,3-7-10-16,8-8-19 15,4-4-26-15,3-16-93 16,5-2 271-16</inkml:trace>
  <inkml:trace contextRef="#ctx0" brushRef="#br0" timeOffset="389425.0478">11048 15383 1488 0,'8'4'210'0,"12"9"-143"0,8 0-18 15,13-1-7-15,-1-1-13 16,0-4-7-16,-5-3 1 15,-13-4-10-15,-6-2-2 16,-5-1-16-16,-8-3-13 16,-3 0-15-16,-1-1-2 15,-5 1 13-15,-1 2 9 16,1 1 9-16,-3 2 0 0,5 7-1 16,-1 2 3-16,5 11 9 15,1-4 4 1,1-9 3-16,-1 2-3 15,4 21-6-15,0 2 0 0,-6-6 4 16,-1-20 0-16,-3 6 0 16,4-7 0-16,0 1-6 15,-2 5 1-15,2-5 20 16,1 5 18-16,8 10 23 16,0 5 0-16,4 15 7 15,2 7-8-15,-5 6-4 16,0 4 9-16,-7-2-2 15,-5-3-7-15,-8-10-16 16,-1-12-6-16,-8-15-37 16,-2-9-19-16,-1-15-60 15,0-11-44-15,10-9-93 16</inkml:trace>
  <inkml:trace contextRef="#ctx0" brushRef="#br0" timeOffset="389919.5092">11640 15800 1364 0,'8'-5'224'0,"4"-6"-75"16,0 2-24-16,-6-4 4 16,-3 3-26-16,-3-3-26 15,-3-2-12-15,-10-1-26 16,-4-4 2-16,-12 2 2 15,-4-1-2-15,-1 7-8 16,1 5-14-16,7 11-12 16,4 11-2-16,9 7 2 15,4 6 6-15,12 2 1 16,7-1 2-16,10-4-1 16,4-4-1-16,2-11-1 15,0-6 1-15,-3-8 2 16,0-5-2-16,-2-7-4 15,-4 0-7-15,-3-3-12 16,-3 2-6-16,-7 1-3 16,0 2 0-16,-4 6 6 0,0 4-2 15,0 8 4-15,2 4 3 16,-2 7 4-16,1 2 3 16,5 1 6-16,2 0 5 15,5-1 5-15,4-4 5 16,2-7 17-16,1-6 3 15,-3-11 4-15,-4 1-7 16,-8-6-12-16,-5 0-11 16,0 1-36-16,-1 1-31 15,-3 6-68-15</inkml:trace>
  <inkml:trace contextRef="#ctx0" brushRef="#br0" timeOffset="390393.5507">12153 15685 1135 0,'-15'-3'381'0,"-5"0"-158"16,-3 8-74-16,0 3-19 15,13 8-72-15,3 2-14 16,11 4 11-16,11 2 3 15,7 1-6-15,5-3-9 0,0-5-22 16,-1-3-7-16,-9-12 3 16,-2-4 1-16,-9-10 2 15,-6-5-3-15,-4-4-5 16,-7-4-4-16,-6-6-5 16,-3-2 0-16,-5-6-1 15,0 0 1-15,2-3-11 16,6 0-14-16,14 4-46 15,5 0-20-15,15 11-61 16,0 4-70-16</inkml:trace>
  <inkml:trace contextRef="#ctx0" brushRef="#br0" timeOffset="390813.6336">12473 15598 1274 0,'-16'-4'310'16,"-19"-4"-54"-16,3 1-61 16,10 11-109-16,6 2-15 15,10 4-23-15,8 4-5 16,7-3-6-16,5 0-4 15,10 0-9-15,-2-1-8 16,1-4-8-16,-4-3-1 0,-6-1-7 16,-3-2-5-16,-10-3-25 15,-3-2-8-15,-14 2 1 16,-4 3 7-16,-6 3 19 16,-3 5 9-16,4 2 29 15,5 0 14-15,8 4 26 16,5 1 8-16,12 2-13 15,0-1-6-15,15 0-19 16,6-1-10-16,4-2-11 16,6-2-6-16,-3-8-47 15,1-4-35-15,-1-10-98 16,-1-5-109-16</inkml:trace>
  <inkml:trace contextRef="#ctx0" brushRef="#br0" timeOffset="391111.8751">12598 15603 1551 0,'5'0'262'16,"12"1"-107"-16,3-1-59 15,9 0-17-15,0 0-19 16,0-3-39-16,-3 1-4 16,-5-3-7-16,-1 1-2 15,-9 3-2-15,-2 1-2 16,-11-1-7-16,-6-1-3 0,-3 4 0 15,-9 1-1-15,4 8 7 16,2 1 10-16,-1 3 23 16,10 3 11-16,1 2 8 15,1 4-3-15,10 0-15 16,-1-2-9-16,14-2-8 16,-2-3-7-16,8-8-47 15,2-2-29-15,0-11-107 16,3-4-93-16</inkml:trace>
  <inkml:trace contextRef="#ctx0" brushRef="#br0" timeOffset="391455.3337">13152 15612 1074 0,'-8'-6'439'15,"-9"-5"-184"-15,-8 3-72 16,-1 3-33-16,3 5-68 0,7 2-2 15,6 5-32-15,5 4-10 16,6 3-5-16,8 2-7 16,10 2-6-16,-1-1-2 15,5-2-11-15,-2-3 0 16,-5-6-12-16,-4-4-16 16,-9-3-46-16,-3-1-16 0,-10-1 4 15,-4 1 13-15,-9 2 45 16,-2 1 18-16,-3 1 17 15,5 3 14-15,8 2 33 16,4 3 14-16,11 0 21 16,4 3-2-16,11-1-22 15,6 3-9-15,4-6-30 16,6 0-11-16,-1-5-58 16,0-4-43-16</inkml:trace>
  <inkml:trace contextRef="#ctx0" brushRef="#br0" timeOffset="392045.3566">13270 15749 1173 0,'3'5'322'0,"7"6"-139"16,0 3-28-16,10 1-14 15,6-2-20-15,5-4-40 16,6-5-15-16,1-10-25 15,-3-4-12-15,-4-9-11 16,-5-2-1-16,-13-2-6 16,-8-1-2-16,-13 1-4 15,-11 2-1-15,-12 3-3 0,-2 4-1 16,-4 8-2 0,2 4-2-16,10 12 1 0,0 8 3 15,9 12 17-15,7 6 5 16,9 16 11-16,1 7-2 15,11 7-8-15,-1-2-5 16,2-11-8-16,3-13-10 16,3-15-52-16,-2-8-43 15,0-12-378-15</inkml:trace>
  <inkml:trace contextRef="#ctx0" brushRef="#br0" timeOffset="392444.5079">13657 15661 1539 0,'-6'4'251'0,"-7"11"-108"16,0 5-38-16,12 4-11 15,2-1 1-15,8-1-27 16,10-1-1-16,0-6-14 15,-2-6-10-15,4-9-15 16,-5-5-5-16,2-10-7 16,2 0-2-16,-5-2-4 15,0 0-3-15,-11 1-7 16,-2-2-5-16,-4 6-7 0,-3 1-2 16,1 10-1-16,-3 5 4 15,3 7 4-15,2 3 2 16,7 3 6-16,6 3 3 15,6-3 3-15,4 3 2 16,1-4 3-16,2-5 0 16,-5-1 2-16,-2-8 1 15,-4-4-2-15,-3-3-17 16,-3-5-77-16,0-1-52 0</inkml:trace>
  <inkml:trace contextRef="#ctx0" brushRef="#br0" timeOffset="392571.1686">13835 15444 1609 0,'-4'-12'402'16,"-5"-7"-87"-16,6 11-147 15,0 5-44-15,3 10-103 16,6 7-61-16,3 13-325 16</inkml:trace>
  <inkml:trace contextRef="#ctx0" brushRef="#br0" timeOffset="392909.2662">14092 15702 1462 0,'0'-3'284'0,"0"-5"-23"0,0 11-80 15,0 7-10-15,1 12-56 16,-1 6-15-16,5 2-15 16,-2 0-12-16,7-8-28 15,7-5-9-15,-2-15-8 16,3-5 0-16,-2-17-2 15,0-4-1-15,4-4-13 16,-7 1 0-16,-2 5-50 16,-6 2-33-16</inkml:trace>
  <inkml:trace contextRef="#ctx0" brushRef="#br0" timeOffset="393387.6106">14642 15627 1057 0,'-6'-1'364'0,"-9"-2"-216"15,0 1-24-15,-2 5-5 16,-2 0 0-16,8 6-46 16,4 2-18-16,10 0-21 15,7 1-8-15,11-1-8 16,-1-1-1-16,-3-2-5 15,-4-1-1-15,-13-4-3 16,0 0 0-16,-8 2-3 16,-4 1-3-16,-6 5-1 15,-5 1-3-15,0 4 33 16,0-1 17-16,10 6 22 16,10 0 11-16,13 2-24 15,8 1-13-15,14-7-19 16,-1-3-6-16,2-6-33 15,2-8-39-15,0-9-99 16,5-4 62-16</inkml:trace>
  <inkml:trace contextRef="#ctx0" brushRef="#br0" timeOffset="393584.8727">14742 15612 1249 0,'9'-1'298'0,"10"0"-70"0,5 1-136 16,4-1-7-16,0 2-41 15,1 0-21-15,-2-1-18 16,-3 3-2-16,-6-3-63 16,-1 0-83-16</inkml:trace>
  <inkml:trace contextRef="#ctx0" brushRef="#br0" timeOffset="393734.935">14929 15658 1520 0,'-6'11'279'0,"-3"13"-49"16,3 4-39-16,4-1-62 16,2 1-26-16,9-4-57 15,1-3-17-15,9-9-95 16,3-6-398-16</inkml:trace>
  <inkml:trace contextRef="#ctx0" brushRef="#br0" timeOffset="394335.2">15361 15647 1305 0,'-3'10'282'0,"-9"14"-39"16,-2 4-60-16,-9 4-81 16,-6 1-17-16,-6-8-44 15,-1-4-18-15,6-12-9 16,6-9-1-16,4-13-5 16,9-4-3-16,-1-5-11 15,3-1-13-15,11 2-18 16,3 2-2-16,13-2 6 0,6 5 10 15,3 5 19-15,4 7 11 16,-9 11 14-16,-2 4 7 16,-1 13 12-16,-3 4 0 15,2 5-6-15,-1 0-5 16,0-8-10-16,2-2-5 16,0-14-3-16,0-5 3 15,-2-10-4-15,-2-9-6 0,-1-3-7 16,-3-4-4-16,-3-1-2 15,-2 1 0-15,-1 0-3 16,-1 3-1-16,3 6 0 16,0 3 1-16,-2 10 4 15,2 3 3-15,-4 11 5 16,-2 1 2-16,3 6 9 16,2-1-36-16,-1 1 262 15</inkml:trace>
  <inkml:trace contextRef="#ctx0" brushRef="#br0" timeOffset="394485.1126">15784 15827 1613 0,'0'0'339'0,"0"0"-59"16</inkml:trace>
  <inkml:trace contextRef="#ctx0" brushRef="#br0" timeOffset="395624.2844">1611 17124 1515 0,'7'27'251'0,"2"16"-89"16,9-6-69-16,1-10-5 16,4-20 21-16,2-7-2 0,3-22-15 15,4-14-15-15,3-22-35 16,1-8-14-16,3-10-17 16,0 1-3-16,-8 0 2 15,-4 1 1-15,-19 9 1 16,-6 5 0-16,-8 17-9 15,-2 10-4-15,0 26-3 16,1 14 3-16,6 24 3 16,1 13 7-16,8 16 11 15,3 4-1-15,12 8 4 16,3-6 1-16,5-7-10 16,-2-8-3-16,-2-16-2 15,-4-3 0-15,-5-15-16 16,-3-4-28-16,-7-11-106 15,-6-8-100-15</inkml:trace>
  <inkml:trace contextRef="#ctx0" brushRef="#br0" timeOffset="395774.8813">1815 16986 1562 0,'14'6'334'0,"9"0"-15"16,17 4-224-16,7 2-30 15,4-1-32-15,-2 1-9 16,-10-4-72-16,-9-5-53 16</inkml:trace>
  <inkml:trace contextRef="#ctx0" brushRef="#br0" timeOffset="395924.0051">1659 16855 1742 0,'-2'-4'375'0,"-3"1"-278"16,7 1-56-16,-2 2-49 15,10 2-40-15</inkml:trace>
  <inkml:trace contextRef="#ctx0" brushRef="#br0" timeOffset="396299.7517">2416 17125 1421 0,'7'0'275'0,"6"2"40"16,7 0-190-16,-3-4-10 15,7-1-54-15,-2-7-22 16,-8-7-15-16,-3 1-5 0,-7-3-4 16,-4 3-2-16,-7 1-3 15,-1-1-2-15,-14 6-2 16,-4-2-1-16,-8 4-1 16,0 2-1-16,6 9-2 15,8 4 2-15,14 19 4 16,4 8 1-16,6 11 2 15,5 8-3-15,3 0-4 16,-1 1 0-16,0-6 0 16,-3-3-1-16,1-9-42 15,-1-11-35-15</inkml:trace>
  <inkml:trace contextRef="#ctx0" brushRef="#br0" timeOffset="396596.9553">3010 17011 1568 0,'-11'16'324'0,"-10"19"-105"16,-8 1-57-16,-3-5-27 15,-2-4-64-15,-3-10-30 16,3-12-25-16,2-5-5 0,4-9-7 15,4-5-2-15,6-5-5 16,4-3-2-16,13 0-4 16,4 3 4-16,10 0 24 15,6 3 9-15,7 12 9 16,3 4-1-16,5 18-21 16,-2 7-6-16,3 15-6 15,-6 2-11-15</inkml:trace>
  <inkml:trace contextRef="#ctx0" brushRef="#br0" timeOffset="397347.5056">3641 16887 1420 0,'1'-3'273'0,"10"-1"27"15,5 4-134-15,15 5-101 16,6 2-21-16,10 1-28 16,3 2-3-16,-5-3-51 15,-5-1-37-15</inkml:trace>
  <inkml:trace contextRef="#ctx0" brushRef="#br0" timeOffset="397519.172">3896 16933 965 0,'-4'16'478'0,"-1"14"-261"15,1-1-42-15,3 7 1 16,0-4-64-16,1-2-22 15,6 0-50-15,2-4-22 16,8-10-102-16</inkml:trace>
  <inkml:trace contextRef="#ctx0" brushRef="#br0" timeOffset="397812.4819">4233 16975 1526 0,'-15'-4'273'0,"-19"-5"-91"15,3 3-27-15,6 9-58 16,3 6-28-16,9 8-29 16,6 5-5-16,7 5 0 15,6-3-4-15,15 0-8 16,4-4-5-16,10-10-4 15,-1-8-1-15,-2-7 12 16,-5-5 8-16,-14-3 9 16,-9-6 3-16,-10 4-15 15,-9 0-6-15,-1 4-64 16,0 4 13-16</inkml:trace>
  <inkml:trace contextRef="#ctx0" brushRef="#br0" timeOffset="398679.1555">5128 16598 865 0,'-1'-5'472'0,"0"-2"-272"16,3 2-59-16,1 0 18 16,-1 10 17-16,0 8-7 15,-2 25 2-15,-1 12-26 16,-1 26-31-16,-2 8-10 15,2 0-55-15,-3-2-13 16,2-19-20-16,1-14-6 16,3-19-22-16,2-9-33 15,4-21-134-15,2-11-146 0</inkml:trace>
  <inkml:trace contextRef="#ctx0" brushRef="#br0" timeOffset="398865.2862">5147 16641 1659 0,'14'0'329'0,"18"-3"-245"16,9 3-19-16,17 1-46 15,-2 4-12-15,2 3-12 16,-4-1-20-16,-11 1-332 15</inkml:trace>
  <inkml:trace contextRef="#ctx0" brushRef="#br0" timeOffset="399116.5554">5202 17202 1488 0,'0'-1'273'0,"4"-4"11"15,7-1-95-15,20 3-65 16,10-2-18-16,12 7-61 16,1 1-13-16,-6-2-17 15,-2 3-24-15,-9-3-123 16,-3-1 41-16</inkml:trace>
  <inkml:trace contextRef="#ctx0" brushRef="#br0" timeOffset="399324.002">5155 16924 1557 0,'6'2'305'0,"4"3"-82"16,22 4-115-16,7-2 6 15,16-1-52-15,2-5-14 16,-4-1-51-16,-2 0 106 16</inkml:trace>
  <inkml:trace contextRef="#ctx0" brushRef="#br0" timeOffset="399819.0935">5008 16360 1358 0,'-3'-1'258'0,"1"0"-29"0,7 3-79 15,-5-2-77-15,12 4-21 16,57 21-19-16,-24-12-10 16,16-3-15-16,3-1-2 15,-4-4-2-15,-4-5-8 16,-18 0-21-16,-8-5-22 16,-14-1-35-16,-7-1-1 15,-6-5 18-15,-3 2 18 16,-3-1 43-16,1 2 12 0,2 3 27 15,-2 1 21-15,4 5 32 16,-2 0 5-16,0 0 7 16,2 3-20-16,10 20-31 15,4 32-9-15,-17-27-40 16,1 1-70-16</inkml:trace>
  <inkml:trace contextRef="#ctx0" brushRef="#br0" timeOffset="400496.5929">5729 17016 1576 0,'-2'6'345'0,"-3"8"-83"16,-1 14-105-16,-1 10-34 15,3 12-55-15,-3 1-17 0,2 1-25 16,1-2-9 0,-3-12-7-16,1-4-1 0,1-13-6 15,2-7-22-15,7-11-81 16,1-5-32-16,7-6-150 15</inkml:trace>
  <inkml:trace contextRef="#ctx0" brushRef="#br0" timeOffset="400759.8894">5666 17004 1403 0,'11'-3'269'16,"10"-2"-2"-16,10 5-142 15,8 2-13-15,10 4-49 16,0 1-8-16,-5 1-20 16,-8-1-8-16,-12 3-6 0,-7 1 6 15,-17 7 11-15,-7 0 3 16,-24 4 10-16,-12 3-5 15,-4-3-11-15,1 3-15 16</inkml:trace>
  <inkml:trace contextRef="#ctx0" brushRef="#br0" timeOffset="402800.9092">6680 17028 1529 0,'-3'8'244'0,"-4"18"-119"15,6 7-20-15,9 6-28 16,7 5-7-16,15-9-27 15,6-9-11-15,12-22-11 0,0-12-2 16,-10-23 3-16,0-3 0 16,-18-17-1-16,-6 1-2 15,-9-2-5-15,-9 1 1 16,-11 6-4-16,-11-4-1 16,-21 9-4-16,-7 3-3 15,-7 12-2-15,-1 8 0 0,13 16-5 16,11 11-2-16,19 10-3 15,11 8-4-15,18 7 4 16,12 1 4-16,16-1-35 16,13-4-33-16,11-7-128 15,2-2-134-15</inkml:trace>
  <inkml:trace contextRef="#ctx0" brushRef="#br0" timeOffset="403056.9778">7352 17019 905 0,'7'4'508'0,"0"7"-240"16,-5 5-35-16,-7 3-75 16,-7 6-31-16,-12-1-78 15,-10-5-21-15,-12-7-10 16,-4-11-3-16,3-8-3 16,7-2-6-16,10-3-22 15,4 1-12-15,12-4-18 16,6 0-4-16,10 2 15 0,7 2 7 15,12 5 42-15,1 1 14 16,4 6 22-16,3 10 5 16,2 12-22-16,0 6-7 15,6 9-27-15,-2 0-12 16</inkml:trace>
  <inkml:trace contextRef="#ctx0" brushRef="#br0" timeOffset="403640.3513">8069 16865 1104 0,'-6'-5'392'0,"-2"-8"-157"15,-7 8-73-15,-1 3-4 16,-4 3-30-16,1 5-26 16,4 4-48-16,4 2-18 15,6 6-30-15,-2 0-4 16,11 3-1-16,2 0 1 0,9-6-1 16,10-1 2-16,-1-11-1 15,0 0-2-15,-6-3-8 16,-5-5-10-16,-8 1-30 15,-6 1-19-15,-11 1-9 16,-7 2 8-16,-9 5 33 16,-2 0 19-16,0 7 31 15,7-1 6-15,6 3 25 16,6 0 11-16,13-1 5 16,10 6 5-16,12-4-15 15,8 4-8-15,4 0-18 16,-2-6-10-16,0-1-16 15,-4-6-31-15,-6-9-79 16,-1-7-343-16</inkml:trace>
  <inkml:trace contextRef="#ctx0" brushRef="#br0" timeOffset="403761.0288">8050 16660 1436 0,'-8'-9'257'16,"-7"-6"-11"-16,4 10-139 15,11 6-153-15,4 9-77 16</inkml:trace>
  <inkml:trace contextRef="#ctx0" brushRef="#br0" timeOffset="403916.396">8262 16932 1584 0,'9'21'350'0,"15"27"-83"16,-3 3-85-16,2 6-89 15,2 0-40-15,-2-1-45 16,6-3-16-16,-3-14-48 16,-6-9-39-16,0-16-113 15</inkml:trace>
  <inkml:trace contextRef="#ctx0" brushRef="#br0" timeOffset="404105.7061">8528 16928 1592 0,'-14'3'317'0,"-16"12"-144"0,-4 2-44 15,-2 8-30-15,4 3-15 16,-2 5-12-16,2 2-7 16,2 2-26-16,-1-1-24 15,9-3-86-15,6-6-47 16</inkml:trace>
  <inkml:trace contextRef="#ctx0" brushRef="#br0" timeOffset="404628.4618">8708 16855 1487 0,'-13'-5'253'0,"-13"-3"-90"15,2 4-23-15,6 5-79 16,8 5-24-16,10 4-28 16,1 1-3-16,13 4 4 15,1-2-1-15,7-2 1 16,2 2-3-16,-2-8-5 15,0 1-7-15,-7-6-23 0,-5-1-15 16,-8-1-32-16,-4 0-5 16,-9 4 16-16,-4 1 10 15,-6 6 44-15,0 1 25 16,3 5 30-16,4 3 8 16,10 1 18-16,4-3-5 15,8 3-13-15,5-4 1 16,3-6-23-16,6-1-7 15,1-10-8-15,3-3-3 16,-2-8-1-16,-3-5-5 16,-2-7-9-16,-2-3-2 0,-4-4-2 15,1 2 2-15,-8 2 6 16,-1 3-2-16,-2 11 23 16,-2 8 17-16,-1 15 38 15,-6 9 10-15,3 14-17 16,-5 2-14-16,8 7-67 15,8 0-48-15</inkml:trace>
  <inkml:trace contextRef="#ctx0" brushRef="#br0" timeOffset="405032.0612">9531 16757 1617 0,'-3'0'384'16,"-3"2"-104"-16,1 29-114 16,5 12-30-1,0-22-57-15,0 1-25 0,5 88-25 16,1 8-7-16,1-2-9 15,-4-48-3-15,-3-15-10 16,0-8-10-16,-1-20-62 16,0-10-51-16</inkml:trace>
  <inkml:trace contextRef="#ctx0" brushRef="#br0" timeOffset="405213.7467">9535 16994 1690 0,'2'4'340'16,"11"5"-236"-16,3-2-64 15,10 5-8-15,6-6-30 16,5-2-48-16,0-3-24 16,4-3-83-16,-8-3-45 15</inkml:trace>
  <inkml:trace contextRef="#ctx0" brushRef="#br0" timeOffset="405451.6268">9995 16988 1023 0,'4'-6'380'0,"3"-8"-234"15,-5-1-17-15,-9-1 5 16,-6-3 19-16,-16 0-11 16,-2-3 8-16,-5 3-40 15,1 4-21-15,5 13-40 16,12 4-12-16,9 13-15 15,6 5 4-15,8 5 12 16,-3 1 5-16,14 3-1 16,4 1-10-16,5-9-16 15,2 1-7-15,-6-8 0 16,1-7-17-16,-4-1-69 16,-2-6-36-16</inkml:trace>
  <inkml:trace contextRef="#ctx0" brushRef="#br0" timeOffset="405563.3288">9937 16632 1539 0,'-4'-5'288'15,"-1"-7"-91"-15,2 6-83 16,6 9-67-16</inkml:trace>
  <inkml:trace contextRef="#ctx0" brushRef="#br0" timeOffset="406051.4182">10095 16838 1505 0,'0'2'271'16,"0"7"-70"-16,0 6-30 15,3 12-57-15,4 3-25 16,6 1-31-16,1-7-8 16,2-7-8-16,1-3 2 0,-6-9 7 15,-3-2 2 1,-1-3-9-16,-3 0-13 0,4 1-14 15,-1-2-5-15,2-6-4 16,-1-3-5-16,3-10-38 16,1 3-26-16,0-7-90 15,-2-3-69-15</inkml:trace>
  <inkml:trace contextRef="#ctx0" brushRef="#br0" timeOffset="406336.1646">10380 16923 1485 0,'3'8'245'0,"7"6"-82"0,5 3-13 16,6 2-31-16,3 0-22 15,3-6-37-15,2-4-6 16,-3-9-2-16,1-6 2 15,-4-6 6-15,-5-6 5 16,-7-7-10-16,-7-3-3 16,-10 1-8-16,-8-1-7 15,-20 3-8-15,-5 2-11 16,-5 6-18-16,0 6-25 0,10 11-107 16,7 9-32-16</inkml:trace>
  <inkml:trace contextRef="#ctx0" brushRef="#br0" timeOffset="406714.2133">9426 17324 1477 0,'-2'1'231'15,"8"2"-75"-15,10 0-38 16,28-3-31-16,21 0-8 15,31 0-5-15,12-5 8 16,17 0 18-16,1 1-7 16,-8 3-31-16,-6 1-11 15,-23 5-33-15,-18 0-9 0,-22-1 1 16,-12-1 0-16,-14 0-37 16,-3-6-43-16,-1-6-452 15</inkml:trace>
  <inkml:trace contextRef="#ctx0" brushRef="#br0" timeOffset="407194.4081">11235 16860 1454 0,'6'0'266'15,"5"2"15"-15,7 17-136 16,0 8-12-16,9 10-48 16,-1 2-35-16,5 0-23 15,0-4-3-15,-5-7-68 16,-3-9-50-16,-4-11-139 16</inkml:trace>
  <inkml:trace contextRef="#ctx0" brushRef="#br0" timeOffset="407374.6687">11559 16824 1253 0,'-12'6'305'0,"-12"0"-92"16,-6 16-71-16,-5 4-15 16,-6 8-63-16,0 1-20 15,5 3-31-15,1-5-6 16,8-12-25-16,11 1-36 15,4-12-240-15</inkml:trace>
  <inkml:trace contextRef="#ctx0" brushRef="#br0" timeOffset="407550.5197">11710 16955 1711 0,'17'7'369'0,"24"1"-259"16,4 1-12-16,5 0-34 15,0-6-68-15</inkml:trace>
  <inkml:trace contextRef="#ctx0" brushRef="#br0" timeOffset="408078.0756">12337 16767 1340 0,'-7'-1'256'15,"-9"1"-71"-15,-2 4-30 16,-3 4-11-16,-4 10-42 16,10 4-24-16,3 10-31 15,9 5-10-15,12-1-6 16,0 0-3-16,9-9-7 15,1-8-1-15,4-7-3 0,0-8 1 16,-5-4 6-16,-5-6 4 16,-16-6-2-16,-4-3-2 15,-13 0-11-15,-1 4-14 16,0 2-51-16,0 4-37 16,8-2 144-16</inkml:trace>
  <inkml:trace contextRef="#ctx0" brushRef="#br0" timeOffset="408360.925">12437 16796 1427 0,'2'0'251'16,"-1"2"-4"-16,2 5-124 15,1 5-6-15,0 6-17 16,2 3-21-16,4 3-17 15,4 4-10-15,2-2-22 16,1-2-9-16,1-7-8 16,-1-7-2-16,1-9 6 15,4-2 8-15,-4-10 9 16,-1-4 4-16,-4-5-6 16,-6-2-7-16,-7 1-9 15,0 3-16-15,-4 3-68 16,-1 1-58-16,-1 3-158 0</inkml:trace>
  <inkml:trace contextRef="#ctx0" brushRef="#br0" timeOffset="408598.5982">12746 16786 1478 0,'6'9'292'0,"-2"7"13"0,1 7-139 16,4 6-11-16,-1 1-53 15,7-4-22-15,2-1-28 16,-1-6-12-16,4-8-5 16,-2-6 8-16,-1-10 6 15,-1-10 0-15,-2-7-14 16,-2-2-12-16,1-3-12 16,-5 3-13-16,-4 3-64 15,0 4 113-15</inkml:trace>
  <inkml:trace contextRef="#ctx0" brushRef="#br0" timeOffset="408926.2241">13142 16845 1402 0,'-1'-5'284'0,"1"-4"-9"0,2 9-55 16,-4 3-10-16,-1 16-69 15,-5 6-26-15,0 10-38 16,6 4-23-16,2-2-32 16,7-5-11-16,7-12-76 15,4-10-21-15</inkml:trace>
  <inkml:trace contextRef="#ctx0" brushRef="#br0" timeOffset="409224.5466">13455 16819 1452 0,'-9'-6'247'0,"-12"-3"-36"0,1 1-41 16,-1 8-57-16,3 8-25 15,5 6-32-15,5 7-3 16,8 6-4-16,3 3-8 15,11 0-18-15,6-1-8 16,5-10-9-16,6-7 1 16,0-10 0-16,-2-7 3 15,-7-5 4-15,-8-3 2 0,-14-2-3 16,-9 6-3 0,-18 2-9-16,-7 1-1 15,-8 5-29-15,4 0 47 0</inkml:trace>
  <inkml:trace contextRef="#ctx0" brushRef="#br0" timeOffset="409554.3074">13602 16840 1376 0,'3'-2'237'16,"5"-1"-48"-16,2 2-20 15,12 2-55-15,1 4-19 16,7 2-54-16,5 0-16 16,1-1-23-16,-1-4-31 15,-5-2-89-15,-7-1-61 0</inkml:trace>
  <inkml:trace contextRef="#ctx0" brushRef="#br0" timeOffset="409694.6306">13768 16871 1317 0,'-1'9'285'0,"-5"14"-20"16,4 6-44-16,2 2-77 15,2 4-41-15,6-3-57 16,0-3-29-16,4-8-8 16</inkml:trace>
  <inkml:trace contextRef="#ctx0" brushRef="#br0" timeOffset="410258.2119">14053 16818 1436 0,'-6'9'227'16,"-7"7"-68"-16,7 9-66 15,3 2-3-15,9 2-18 16,8-2 2-16,6-8-8 16,3-3-18-16,7-8-19 15,-3-4-7-15,-5-8-6 16,-4-8-1-16,-7-7-8 16,-3-4-5-16,0 1-9 15,-6 0-4-15,-1 4 1 16,-1 5 3-16,-2 5 2 15,-2 5-2-15,1 7 2 0,1 6 2 16,2 6 11-16,3 6 8 16,6 0 12-16,2-2 6 15,7-1 3-15,2-4-2 16,1-9 4-16,0-3 1 16,-3-8 9-16,-2-5 1 15,-8-4-10-15,-3-3-9 16,-8-2-23-16,-4 0-28 15,-3 3-83-15,-3-4-46 16</inkml:trace>
  <inkml:trace contextRef="#ctx0" brushRef="#br0" timeOffset="410384.8721">14229 16594 1605 0,'-1'0'362'0,"0"5"-128"16,-2 3-57-16,3 7-111 15,2 1-32-15,1 4 154 16</inkml:trace>
  <inkml:trace contextRef="#ctx0" brushRef="#br0" timeOffset="410872.8127">14707 16802 1118 0,'-5'-2'335'0,"4"-3"-221"15,-5 0-12-15,0 4-21 16,4-2-17-16,-6 5-16 15,0 4-11-15,3 4-15 16,-3 9 1-16,6 1-1 16,0 1 1-16,0 1-1 15,6-3 4-15,-3-3 24 16,5-4 20-16,-5-5 25 16,-1-4 6-16,3-3-26 15,-4-2-17-15,1 1-30 16,0 0-23-16,0 0-82 0,0 0 281 15</inkml:trace>
  <inkml:trace contextRef="#ctx0" brushRef="#br0" timeOffset="411745.1506">14764 16778 1308 0,'-3'0'241'0,"-9"2"-126"16,2 4-4-16,-4 4-27 0,-1 3-7 15,2 8-15-15,0 4-1 16,3 8 4-16,2 4-7 15,7 2-14-15,4-4-7 16,17-10-16-16,10-5-3 16,10-19-2-16,-1-3 1 15,-6-15 24-15,-10-5 7 16,-16-1 15-16,-7 0 7 0,-21 6-18 16,-6 8-5-16,-7 8-19 15,3 6-11-15,8 5-44 16,6-3-52-16,15 1-328 15</inkml:trace>
  <inkml:trace contextRef="#ctx0" brushRef="#br0" timeOffset="412255.7726">15289 16732 1281 0,'-4'0'306'15,"-4"6"-24"-15,-4 7-76 0,-3 10-89 16,-6 4-18-16,-5 5-47 16,1 0-12-16,-5 1-17 15,0-6-5-15,-1-13-5 16,-4-5-3-16,6-14-5 15,3-7-8-15,7-6-20 16,4-4-6-16,11-3-11 16,7 1 3-16,13 0 14 15,7 0 3-15,7 7 21 16,3 6 10-16,-4 15 17 16,-4 12 8-16,-2 17 4 15,-2 8-5-15,-2 6-10 16,1-1-3-16,0-10-42 15,-1-6-51-15,0-17-149 16</inkml:trace>
  <inkml:trace contextRef="#ctx0" brushRef="#br0" timeOffset="412399.6912">15506 16948 1802 0,'-1'5'454'0,"-2"-2"-223"0</inkml:trace>
  <inkml:trace contextRef="#ctx0" brushRef="#br0" timeOffset="753744.8381">15056 11802 727 0,'1'-4'472'0,"3"-4"-194"15,1-3-142-15,4-3-9 16,-3-3-3-16,-3-3-9 15,4-1-11-15,-7 2-18 16,0-1-8-16,0 8-21 16,-4 1-10-16,0 7-6 15,-3 2-5-15,2 5-17 16,0 6-7-16,2 8-16 0,1 9-5 16,2 9-2-16,8 6 3 15,1 5 3-15,4 0 5 16,-2-10 6-16,-4-5 1 15,-10-15 6-15,-6-6 0 16,-12-7 2-16,-6-5 2 16,-3-6-7-16,-1-1-1 15,5 1-7-15,9 1-1 16,9 6-3-16,8-1-2 16,13-4-1-16,8 0-1 0,16-2 3 15,7 2 0-15,0 3-5 16,0 1-16-16,-10 2-113 15</inkml:trace>
  <inkml:trace contextRef="#ctx0" brushRef="#br0" timeOffset="754279.4105">15260 11462 1316 0,'-15'-8'283'0,"-9"-8"-64"0,-12-5-28 16,-1 2-24-16,-13 2-59 15,-11 6-31-15,-9 20-42 16,-7 9-10-16,-1 26-16 15,12 13-9-15,19 13-4 16,9 11-3-16,23 11 1 16,14 4 0-16,23-3 4 15,20-9 2-15,33-23 1 16,19-16 4-16,25-24 2 16,11-15-1-16,10-23 4 15,-8-15 1-15,-19-27 4 16,-21-13 5-16,-44-23 11 15,-29-4 7-15,-45-1-2 16,-27 4-12-16,-42 13-90 16,-10 15-128-16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30:57.770"/>
    </inkml:context>
    <inkml:brush xml:id="br0">
      <inkml:brushProperty name="width" value="0.05292" units="cm"/>
      <inkml:brushProperty name="height" value="0.05292" units="cm"/>
    </inkml:brush>
  </inkml:definitions>
  <inkml:trace contextRef="#ctx0" brushRef="#br0">2055 7617 1629 0,'-1'-5'386'0,"-3"4"-118"0,1 6-66 15,3-2-87-15,1 28-23 16,12 92-36-16,-4-33-9 15,-2 2-17-15,-5-6-10 16,-2-13-9-16,0-10-10 16,-1-15-57-16,1-10-54 15</inkml:trace>
  <inkml:trace contextRef="#ctx0" brushRef="#br0" timeOffset="230.7336">1994 7693 1396 0,'7'-2'257'0,"17"-1"-2"16,10 2-77-16,24-1-79 15,8 0-24-15,1-4-40 16,1 0-26-16,-8 3-420 16</inkml:trace>
  <inkml:trace contextRef="#ctx0" brushRef="#br0" timeOffset="500.0146">2126 8235 1367 0,'6'0'269'0,"11"-1"26"15,11 1-98-15,13 1-93 16,8 1-26-16,11 2-52 16,-1-1-6-16,-4-1-118 15</inkml:trace>
  <inkml:trace contextRef="#ctx0" brushRef="#br0" timeOffset="710.7321">2117 8061 1745 0,'8'0'381'15,"14"0"-257"-15,8 3-51 16,11 0-33-16,3-3-8 15,10 0-58-15</inkml:trace>
  <inkml:trace contextRef="#ctx0" brushRef="#br0" timeOffset="1049.5478">2586 8177 1289 0,'-2'-1'331'0,"-2"2"33"16,2 7-111-16,6 13-119 0,-1 7-37 15,7 10-48 1,3 7-15-16,1 1-18 0,3-1-13 16,-6-8-75-16,0-4-77 15</inkml:trace>
  <inkml:trace contextRef="#ctx0" brushRef="#br0" timeOffset="1278.8312">2625 8117 1527 0,'15'-1'280'0,"25"3"-68"15,0 4-46-15,-11 13-54 16,-2 1-13-16,-21 7-14 16,-12 3-6-16,-11 0-9 15,-13-2-18-15,-6-11-52 16,5-6-52-16,8-14 170 16</inkml:trace>
  <inkml:trace contextRef="#ctx0" brushRef="#br0" timeOffset="1652.905">3306 7929 1612 0,'7'-2'350'16,"4"1"-136"-16,21 0-103 16,9-1-29-16,14-1-47 15,5-1-16-15,-5 0-22 16,-1 2-35-16,-11 1-138 16</inkml:trace>
  <inkml:trace contextRef="#ctx0" brushRef="#br0" timeOffset="1859.0767">3409 8050 1522 0,'6'4'289'16,"13"-1"-32"-16,12 2-101 0,14-5-73 15,7-2-30 1,6-6-55-16,-2 2 83 0</inkml:trace>
  <inkml:trace contextRef="#ctx0" brushRef="#br0" timeOffset="2595.4977">4659 7235 1136 0,'-15'-5'355'0,"-17"-3"-178"0,-2 10-18 16,-3 15-66-1,10 15-32-15,5 34-45 0,-3 11-14 16,12 43-9-16,-9 15 0 16,13 19 7-16,9 9 0 15,-3-4 15-15,14-8 11 16,-9-25 25-16,0-8 17 16,-2-19 16-16,-12-10 9 15,-11-15 9-15,-11-11-7 0,-7-21-15 16,2-11-17-16,7-17-47 15,6-8-38-15,9-9-200 16</inkml:trace>
  <inkml:trace contextRef="#ctx0" brushRef="#br0" timeOffset="5315.6866">5247 8038 763 0,'3'0'509'15,"2"0"-252"-15,2 0-120 16,-2 0 1-16,-4-3-14 0,-1 1-19 16,-1 1-42-16,-1 0-1 15,1 0-29-15,-10-7-8 16,-40-25-3-16,25 33-11 16,-3 4-1-16,-1 3-4 15,6 8-10-15,7 4-2 16,13 6 2-16,6 5 3 0,18-5 3 15,9-2 2-15,4-10 3 16,5-8-1-16,1-8 4 16,-4-9 4-16,-3-8 4 15,-4-9 1-15,-10-8-3 16,-1-5-2-16,-6-5-4 16,-9-4-2-16,-4 1 0 15,-10-10 1-15,-5 2-3 16,2 6-1-16,2 13-5 15,5 16 7-15,4 25 5 16,-2 12 6-16,4 18 6 16,-1 10-3-16,4 12-1 15,10 5 2-15,0-1 4 16,2 0 6-16,4-12-1 16,-4-5-4-16,-3-9-8 15,0-5-7-15,-3-8-36 0,-1-6-35 16</inkml:trace>
  <inkml:trace contextRef="#ctx0" brushRef="#br0" timeOffset="5569.3986">5683 7641 1742 0,'-5'9'420'0,"-3"20"-227"16,-2 10-58-16,10 20-56 15,1 10-18-15,8 6-18 16,-1 0-12-16,-3-9-13 16,-3-10-7-16,3-15-6 15,-8-10-25-15,13-16-93 16,-1-8-14-16</inkml:trace>
  <inkml:trace contextRef="#ctx0" brushRef="#br0" timeOffset="5750.9682">5631 7667 1637 0,'14'-5'326'15,"18"-3"-209"-15,12 1-34 16,12 4-47-16,7 5-16 16,-1 6-20-16,-1 5-33 15</inkml:trace>
  <inkml:trace contextRef="#ctx0" brushRef="#br0" timeOffset="6006.3401">5708 8242 1508 0,'5'1'285'0,"7"4"-33"15,14-2-60-15,14 2-88 16,12 4-29-16,1-2-49 16,0 0-9-16,-8-3-48 15,-9-5-58-15</inkml:trace>
  <inkml:trace contextRef="#ctx0" brushRef="#br0" timeOffset="6200.6591">5761 8074 1525 0,'5'-2'288'0,"12"2"-50"16,8-9-83-16,20 6-79 15,4-2-28-15,5 0-29 16,-2 5-34-16</inkml:trace>
  <inkml:trace contextRef="#ctx0" brushRef="#br0" timeOffset="6544.604">6187 8135 1580 0,'-3'3'347'0,"-2"4"-75"16,-1 13-124-16,13 8-37 16,3 12-37-16,3 5-12 15,5 8-26-15,-5-5-11 0,-6-5-41 16,0-5-24-16,-6-13-93 16,-1-5 219-16</inkml:trace>
  <inkml:trace contextRef="#ctx0" brushRef="#br0" timeOffset="6769.1439">6213 8143 1529 0,'24'-7'324'16,"19"-1"-24"-16,3 9-137 15,-1 7-33-15,-16 7-47 16,-11 3 10-16,-21 4 16 16,-12 0-3-16,-16 0-24 0,-12-6-27 15,-10-9-72-15,-3-7-34 16</inkml:trace>
  <inkml:trace contextRef="#ctx0" brushRef="#br0" timeOffset="11767.9313">6941 7942 1273 0,'7'1'300'15,"-2"0"-73"-15,22 1-94 16,7-1-35-16,14 1-55 16,12-2-18-16,8 2-22 15,-2 1-25-15,-8 0-173 16</inkml:trace>
  <inkml:trace contextRef="#ctx0" brushRef="#br0" timeOffset="11985.4884">7035 8102 1321 0,'0'0'275'15,"5"2"-26"-15,12-2-36 16,16 1-71-16,14-2-16 15,14-3-57-15,-1 4-21 16,-3 5-57-16,-12 2-140 16</inkml:trace>
  <inkml:trace contextRef="#ctx0" brushRef="#br0" timeOffset="13650.4611">8062 7906 1087 0,'-11'-19'323'15,"-9"-31"-229"-15,9 2-36 16,14-1-12-16,12 6 1 15,9 9 28-15,10 10 4 0,8 14 12 16,3 10 0-16,8 23-26 16,-11 5-6-16,-16 20 9 15,-13 4 2-15,-30 10-11 16,-14 0-5-16,-19-5-20 16,-1-4-12-16,3-17-24 15,8-8-7-15,11-16-15 16,2-12-10-16,16-12-3 15,6-2-1-15,13 2 8 16,11-1 9-16,9 7 16 16,8 2 9-16,7 8 5 15,1 5 0-15,1 10 1 16,-8 3-4-16,-12-4-101 16</inkml:trace>
  <inkml:trace contextRef="#ctx0" brushRef="#br0" timeOffset="13960.8275">8461 7555 1341 0,'5'-6'268'0,"1"-3"-42"16,2 5-16-16,4 17-65 16,1 15-40-16,2 22-38 15,0 14-7-15,-3 19-8 16,-6 0-11-16,-4-1-17 16,-4-11-10-16,-3-19-39 15,1-10-22-15,5-19-66 16,2-5-41-16,4-18-78 15,3-6-28-15</inkml:trace>
  <inkml:trace contextRef="#ctx0" brushRef="#br0" timeOffset="14130.3742">8726 7914 984 0,'-8'2'436'0,"-15"5"-233"0,-3-1-35 15,-5 9-35-15,3 3-6 16,13-2-26-16,8-2-12 15,2-5-22-15,17 1-18 16,11-4-25-16,7 2-6 16,14-4-44-16,-7-4-42 15,-3 0-203-15</inkml:trace>
  <inkml:trace contextRef="#ctx0" brushRef="#br0" timeOffset="14470.5958">8879 8145 1375 0,'3'2'250'0,"13"5"-38"16,-4-7-78-16,3-2-70 15,4-5-20-15,-4-6-17 16,1 1-1-16,-6-2-8 15,-3 2-6-15,-9 0-7 16,-5 1-3-16,-13-1-3 16,-3 3-2-16,-2 9 3 15,-1 4 0-15,5 12 2 16,3 3 3-16,5 2 21 0,10 7 12 16,8 0 14-16,5-1 5 15,7-1-6-15,4-8-9 16,11-5-10-16,6-6-8 15,2-7-55-15,-4 0 75 16</inkml:trace>
  <inkml:trace contextRef="#ctx0" brushRef="#br0" timeOffset="14949.6267">9259 7810 1475 0,'1'-2'280'16,"0"5"-34"-16,2 7-43 15,-3 15-99-15,-2 8-35 0,1 11-27 16,2 5-10-16,2-5-9 16,3-5-4-1,-1-9-18-15,0-10-25 0,2-7-85 16,-3-8-79-16</inkml:trace>
  <inkml:trace contextRef="#ctx0" brushRef="#br0" timeOffset="15203.1055">9245 7820 1287 0,'16'-1'248'16,"11"-2"-136"-16,1 1-43 15,-1-1-11-15,-1-4-11 16,-2 2 8-16,-5 2-4 16,-4 2-2-16,-5 2 0 15,-6 2 6-15,-3 8 10 16,-1 5 2-16,0 14-7 0,-1 5-7 16,-1 13-14-16,2 0-7 15,3-5-9-15,4-5-5 16,5-11-50-16,-1-6-48 15</inkml:trace>
  <inkml:trace contextRef="#ctx0" brushRef="#br0" timeOffset="15761.4116">9901 7919 1180 0,'-4'-8'356'15,"-5"-5"-113"-15,-3 1-53 16,-1-3-24-16,-1 3-36 16,3 4-32-16,-2 7-51 0,4 3-19 15,-4 14-27-15,0 6-2 16,3 11-3-16,1 0 1 16,10 0-1-16,3-4 1 15,7-8 1-15,3-5-1 16,5-10 1-16,3-6 0 15,-2-7 0-15,-3-5-6 16,-6-11-3-16,-2 3-5 16,-8-6 1-16,-4-3 4 0,-7 6 8 15,-3-4 3-15,0 7 3 16,4 4 1-16,7 4-2 16,4 7-2-16,-1 1-1 15,9 1-1-15,3-1 0 16,5 2 1-16,13 0 1 15,2 2 1-15,4 2 9 16,1 3 3-16,-5-1 11 16,-3 3 0-16,-7-6-2 15,-1 0 0-15,-5-4 320 16</inkml:trace>
  <inkml:trace contextRef="#ctx0" brushRef="#br0" timeOffset="23170.7735">10345 7882 848 0,'-6'-6'473'0,"-1"-4"-243"0,6 3-44 16,0 2-4-16,-1 2-3 15,4 3-35-15,-2 0-28 16,0 0-47-16,25 27-17 16,40 41-24-16,-27-28-11 15,-1-3-8-15,-1-4 0 16,-6-10-31-16,-6-3-42 0,-2-7-134 16,-3-5-116-16</inkml:trace>
  <inkml:trace contextRef="#ctx0" brushRef="#br0" timeOffset="23349.4966">10598 7913 1393 0,'-4'-1'254'0,"-6"-3"-37"16,-1 5-28-16,-4 13-49 16,-8 2-15-16,-9 14-22 15,-5 3-10-15,-7 4-35 16,-3 2-12-16,4-3-25 15,5-2-10-15,11-10-73 16,8-7-39-16</inkml:trace>
  <inkml:trace contextRef="#ctx0" brushRef="#br0" timeOffset="24237.9169">11319 7185 1539 0,'-17'-5'272'0,"-21"3"-113"16,-7 6-54-16,-2 31-63 16,2 18-25-16,9 43-22 0,12 20-9 15,20 39 2-15,10 9 6 16,18 6 6-16,0 1 2 16,0-26 3-16,-7-13-3 15,-15-17 32-15,-4-14 17 16,-18-13 27-16,-10-9 16 15,-8-24-22-15,-2-12-16 16,4-20-22-16,8-11-30 16,13-17-147-16</inkml:trace>
  <inkml:trace contextRef="#ctx0" brushRef="#br0" timeOffset="27267.0508">12041 8110 1189 0,'-62'5'308'16,"-51"3"-177"-16,40 0-18 16,21-1-6-16,43-1-24 15,22-4-11-15,53-1-24 16,37-1-8-16,50-1-8 15,31 0-6-15,37 1-8 16,12 1-2-16,16 3-6 0,0-2-4 16,-13-4-1-16,-21-4 2 15,-26-2-61-15,-24-4-73 16</inkml:trace>
  <inkml:trace contextRef="#ctx0" brushRef="#br0" timeOffset="27911.0346">12339 7614 1331 0,'3'1'228'0,"1"4"-92"16,9 8-46-16,3 18-18 15,0 4 10-15,1 10-13 16,-7 0 0-16,-6-7-17 16,-1-5-10-16,-3-13-18 15,0-9 4-15,-1-13-1 16,1-11 0-16,3-13-1 15,2-4 2-15,3-6 8 16,-1 0-3-16,10 6 0 16,3 3-9-16,6 11-15 15,5 6-5-15,-3 9-2 16,4 6-8-16,-5 8-97 16,-4 0-159-16</inkml:trace>
  <inkml:trace contextRef="#ctx0" brushRef="#br0" timeOffset="28464.6409">13130 7752 1432 0,'4'-5'229'0,"-2"-9"-63"16,-2 2 1-16,-13-4-36 16,-6-2-14-16,-13 3-35 15,-3 0-20-15,-5 10-34 16,-1 3-3-16,4 13-16 15,6 5-10-15,11 9-13 16,5 4-4-16,15 7 3 16,4 2 1-16,16 0 9 15,4-3 2-15,11-16 4 16,-2-6 2-16,3-17 5 16,-1-7 0-16,-2-15-2 15,-4-7-4-15,-5-6-4 0,-2-5-2 16,-19-7 4-16,-3-1 5 15,-5-9 6-15,-9-3 1 16,3 4 12-16,0 7 2 16,-3 18 10-16,5 14 0 15,-2 21-11-15,4 11-7 16,5 21-13-16,2 7-5 16,9 15-2-16,4 1-2 0,8 2 3 15,1 2 1-15,-3-4 2 16,1-2-14-16,-6-9-75 15,2-5-58-15</inkml:trace>
  <inkml:trace contextRef="#ctx0" brushRef="#br0" timeOffset="28763.8407">13321 7663 1416 0,'3'9'251'16,"5"11"-11"-16,2 6-150 15,1 7-18-15,0 1-8 16,-4-1 7-16,-2-5-3 16,-2-5-14-16,-3-6-22 0,0-8-2 15,0-9-1-15,0-8-1 16,0-12 1-16,5-4-1 15,3-7-5-15,2 0-2 16,9-2-7-16,5 3-10 16,6 6-7-16,3 1-5 15,6 14-17-15,-4 9-20 0</inkml:trace>
  <inkml:trace contextRef="#ctx0" brushRef="#br0" timeOffset="29277.4686">11907 8397 1209 0,'-18'3'355'0,"-11"3"-65"0,-6 19-109 16,3 11-24-16,7 19-51 15,4 10-23-15,16 19-34 16,5 1-13-16,15 3-24 16,7-5-1-16,4-26-3 15,2-7 0-15,2-24-32 16,-2-7-34-16,0-9-107 16</inkml:trace>
  <inkml:trace contextRef="#ctx0" brushRef="#br0" timeOffset="29588.7673">12033 8713 1364 0,'4'2'272'0,"6"2"10"15,6 15-160-15,0 7-30 16,6 14-28-16,-3 5-6 15,-6 0-5-15,0-4-1 16,-9-14-13-16,-4-7-6 16,0-12-5-16,-1-2-1 15,1-10-5-15,4-5-2 0,-1-14-7 16,3-7-7-16,-1-10-4 16,8 2-2-16,2 1-5 15,3 2-3-15,8 11-6 16,0 4-13-16,6 15-53 15,0 6-55-15</inkml:trace>
  <inkml:trace contextRef="#ctx0" brushRef="#br0" timeOffset="29902.1009">12346 8455 1507 0,'7'-8'241'0,"14"-2"-114"0,3 0-16 16,7 12-24-16,5 6-8 15,-4 7-17-15,-3 4-4 16,-15 1-4-16,-7 3 2 15,-19 0-2-15,-5 0-7 16,-1 1-24-16,3-6-10 16,12-2-10-16,9-6-3 0,16-3-15 15,8-1-27-15,9-4-105 16,3 2-254-16</inkml:trace>
  <inkml:trace contextRef="#ctx0" brushRef="#br0" timeOffset="30088.7439">12817 8696 1770 0,'-5'9'440'0,"-2"19"-254"16,1 11-55-16,9 13-61 15,4 5-26-15,0-3-19 16,1-5-9-16,-7-14-49 15,-1-7-42-15,1-13-52 0</inkml:trace>
  <inkml:trace contextRef="#ctx0" brushRef="#br0" timeOffset="30238.2165">12675 8892 1560 0,'11'0'368'0,"6"-3"23"15,15 3-275-15,9 0-34 16,14-2-61-16,13 2-11 16,7 0 364-16</inkml:trace>
  <inkml:trace contextRef="#ctx0" brushRef="#br0" timeOffset="30562.4868">13242 8749 1715 0,'5'1'432'0,"3"4"-165"15,9 12-154-15,9 7-50 16,9 14-39-16,2 4-6 16,-1-3-7-16,-4 3-31 15,-6-10-119-15,-7-7-221 16</inkml:trace>
  <inkml:trace contextRef="#ctx0" brushRef="#br0" timeOffset="30727.0861">13527 8809 1562 0,'-15'5'364'0,"-18"10"-36"15,-4 4-90-15,-7 14-125 16,0 5-43-16,0-2-45 15,6 3-15-15,10-11-94 16,10-2-106-16</inkml:trace>
  <inkml:trace contextRef="#ctx0" brushRef="#br0" timeOffset="31039.9621">13402 8520 1639 0,'6'-8'381'16,"7"-6"-135"-16,5 1-44 15,8 9-87-15,6 8-24 16,-2 5-49-16,-1 5-14 0,-11 8-18 15,-11-3-2-15,-15 4-1 16,-10 1 3-16,-3-6-2 16,2 0-2-16,15-5-6 15,8-3-2-15,16-7-20 16,8 2-33-16,7-6-89 16,2-4-57-16</inkml:trace>
  <inkml:trace contextRef="#ctx0" brushRef="#br0" timeOffset="31310.3031">13846 8358 1722 0,'5'12'394'15,"9"21"-207"-15,3 17-73 16,10 13-46-16,-1 11-14 16,-7 12-12-16,-9 3-1 15,-19 8-11-15,-9-8-3 16,-8-16-4-16,0-14-5 16,3-17-8-16,3-10-25 0,5-18-70 15,2-8-465-15</inkml:trace>
  <inkml:trace contextRef="#ctx0" brushRef="#br0" timeOffset="31838.1068">14212 8278 1369 0,'0'-6'240'0,"7"-5"-58"16,5 1-5-16,4 3-66 16,3 1-16-16,-1 6-41 15,2 5-22-15,-4 2-13 16,-1 1-4-16,-14-2 5 15,-3 3 2-15,-8 0 4 16,-2 0 0-16,-1 2-10 16,5-5-7-16,7-2-9 15,3 1-4-15,15-1 0 16,0 4 0-16,1 3 3 16,-2 3 1-16,-9 2 2 15,-8-1 5-15,-14 2 4 16,-4-1 2-16,-4-3 2 15,2-3-11-15,8-11-44 16</inkml:trace>
  <inkml:trace contextRef="#ctx0" brushRef="#br0" timeOffset="32030.6465">14185 8557 1564 0,'13'-3'319'0,"12"0"-86"16,16 2-134-16,6 2-38 15,11 3-41-15,-1 0-7 16,-4 3-49-16,-4 1-55 0</inkml:trace>
  <inkml:trace contextRef="#ctx0" brushRef="#br0" timeOffset="32362.224">14342 8710 1364 0,'5'-4'276'0,"11"-1"17"15,7 2-95-15,9 5-71 16,5 4-36-16,0 6-36 0,-11 1-6 16,-11 3 6-1,-12 0 13-15,-23 2 18 0,-4 1 0 16,-12 0-21-16,2 0-12 16,2-4-21-16,5-1-8 15,11-3-14-15,5 3-4 16,11-1-3-16,8 1-2 15,11-3 0-15,7-4-1 16,15-5-9-16,5 2-21 16,11-11 301-16</inkml:trace>
  <inkml:trace contextRef="#ctx0" brushRef="#br0" timeOffset="114198.6192">14908 7904 1155 0,'-5'5'352'0,"-3"-2"-148"15,18 4-75-15,10 2-8 0,25 2-35 16,7 2-17-16,14-3-26 16,0-5-12-16,-6-6-24 15,-5-1-27-15,-14-4-108 16,-6 0-109-16</inkml:trace>
  <inkml:trace contextRef="#ctx0" brushRef="#br0" timeOffset="114384.2735">14940 8136 1194 0,'8'-1'345'0,"13"1"-87"16,11-2-21-16,20 2-61 16,3 0-25-16,8 2-65 0,-2-1-25 15,-7 0-35-15</inkml:trace>
  <inkml:trace contextRef="#ctx0" brushRef="#br0" timeOffset="115532.1453">3186 10068 1405 0,'0'2'242'0,"5"1"-46"0,13 0-35 16,13 2-80-16,8-6-14 16,19-2-35-16,2-1-11 15,4-2-14-15,-3 1-29 16,-16-3-117-16,-4 1-139 16</inkml:trace>
  <inkml:trace contextRef="#ctx0" brushRef="#br0" timeOffset="115696.7053">3281 10164 1518 0,'18'3'270'16,"12"3"-80"-16,20-1-98 15,10 0-26-15,0-1-40 16,-1-4-57-16</inkml:trace>
  <inkml:trace contextRef="#ctx0" brushRef="#br0" timeOffset="116774.3137">4362 10084 1135 0,'-27'-10'335'0,"-24"-16"-207"0,12-6-7 15,23-8-51-15,11-5-16 16,20-2-15-16,14 0 4 15,24 20 5-15,11 6 6 16,1 21-4-16,2 10 0 16,-15 18 6-16,-13 11 2 15,-20 12 9-15,-18 1-5 0,-22 3-19 16,-11-1-9-16,-10 3-16 16,1-3-5-16,-9-8-7 15,4-4-5-15,5-23-6 16,2-8-8-16,18-16-9 15,7-5-2-15,16-1 0 16,9 1 2-16,20 4 4 16,8 3 2-16,13 3 11 15,4 3-27-15,2 6-78 16,1-2-64-16</inkml:trace>
  <inkml:trace contextRef="#ctx0" brushRef="#br0" timeOffset="117137.0864">4787 10066 1590 0,'2'2'323'0,"3"4"-128"0,3 9-26 15,-3 6-58-15,2 4-23 16,-5 7-34-16,-2-2-8 15,-2-8-17-15,-3-4-8 16,3-9-4-16,-1-6-7 16,-1-9-17-16,1-6-10 15,-1-12-15-15,0-2-2 0,7-6 9 16,5 4 3-16,9-1 3 16,8 6 3-16,5 5 3 15,3 3 2-15,0 12 3 16,-8 2 7-16,0 13 22 15,-10 7 11-15,-11 7 14 16,0 5-1-16,-4 0-17 16,-1-1-7-16,2-2-63 15,8-6-54-15,4-7-359 16</inkml:trace>
  <inkml:trace contextRef="#ctx0" brushRef="#br0" timeOffset="117543.1091">5241 9736 1596 0,'-1'-7'364'0,"-2"-6"-97"15,3 17-127-15,0 12-36 16,0 19-40-16,1 14-2 15,1 17-20-15,0 6-12 16,5 6-18-16,3-6-4 0,-1-12-15 16,1-10-9-1,3-13-39-15,-3-11-19 0,8-14-27 16,-2-8-24-16,1-15-41 16,1-9-11-16,0-6-20 15,-3-4 42-15,2 1 67 16,-7 6 34-16,-10 4 98 15,1 10 26-15,-15 9 55 16,-1 4 29-16,2 10-18 16,-7-1-17-16,9 2-47 15,3 3-25-15,6-3-33 16,8-2-8-16,12-1-49 16,0 0-61-16,10-2-214 15</inkml:trace>
  <inkml:trace contextRef="#ctx0" brushRef="#br0" timeOffset="117821.3607">5576 10265 1138 0,'0'2'400'0,"2"4"-93"0,5 2-41 15,3 2-108-15,7-1-34 16,9-6-52-16,-2-2-20 16,3-4-20-16,-3-6-9 15,-5-2-7-15,-1-1-2 16,-10-2-1-16,-6-1-4 15,-10 1-9-15,-6 1-4 0,-12 5-3 16,-2 7-2-16,-3 7 0 16,4 8-3-16,8 13-1 15,3 4 0-15,9 11 2 16,7 1 3-16,9-1 3 16,7 1 1-16,12-13 4 15,4-5 2-15,5-11-32 16,3-8-25-16</inkml:trace>
  <inkml:trace contextRef="#ctx0" brushRef="#br0" timeOffset="118405.072">6281 10089 1483 0,'-11'-7'290'15,"-7"0"-39"-15,-7 3-97 16,3 4-39-16,-2 12-76 15,2 3-22-15,8 10-22 16,3 4-1-16,14 1-1 16,6 1 1-16,6-8 4 15,4-2 2-15,3-11 2 16,-3-5 4-16,4-8 6 16,-4-7 2-16,-7-8 1 15,-1-4 2-15,-12-4-2 16,-4-4-2-16,-10 1 2 15,-3 1 5-15,-1 3 2 0,-4 5-2 16,8 7-7-16,9 0-9 16,13 8-8-16,9-3-4 15,16 4-1-15,2 2 3 16,9-1-56-16,5 3-44 16</inkml:trace>
  <inkml:trace contextRef="#ctx0" brushRef="#br0" timeOffset="118781.3985">6620 10041 1752 0,'5'9'412'0,"9"1"-241"0,6 3-59 16,14 10-61-16,1 1-15 16,4 10-19-16,-3 1-6 15,-6-6-28-15,-7-5-31 16,-4-4-86-16,-5-4-77 16</inkml:trace>
  <inkml:trace contextRef="#ctx0" brushRef="#br0" timeOffset="118961.0159">6907 10082 1725 0,'-9'3'408'0,"-13"8"-192"16,-4 5-53-16,-8 13-55 15,-4 3-20-15,-1 6-43 16,1 0-16-16,8-5-74 15,6-4 183-15</inkml:trace>
  <inkml:trace contextRef="#ctx0" brushRef="#br0" timeOffset="120021.9394">7542 9342 1445 0,'-10'-5'233'16,"-14"-3"-67"-16,3 9-26 16,8 15-77-16,-2 12-22 15,12 23-28-15,-3 6-6 0,5 31-8 16,4 9-2-16,-1 20 0 16,1 11 3-16,-2-1 1 15,-1 0 1-15,-4-11 2 16,-4-10 2-16,-3-11-2 15,-1-9 11-15,0-16 18 16,7-9 7-16,-6-14 6 16,0-11-6-16,-2-18-16 15,-5-3-28-15,4-16-114 16,5-4-119-16</inkml:trace>
  <inkml:trace contextRef="#ctx0" brushRef="#br0" timeOffset="120531.4056">7780 10907 1557 0,'-17'-7'307'0,"-15"-2"-95"15,-3 2-47-15,4 13-75 16,8 4-30-16,6 11-41 16,8 7-12-16,7 3-10 15,2 4-1-15,13-2 0 16,4-4 3-16,14-10 2 15,7-4 4-15,4-15 7 16,0-5 3-16,-10-16 10 0,-4-2 1 16,-14-10 6-16,-9-2-2 15,-15 2-6-15,-12 0-1 16,-13 8-65-16,-4 4 402 16</inkml:trace>
  <inkml:trace contextRef="#ctx0" brushRef="#br0" timeOffset="121107.0389">7810 9040 1381 0,'1'-7'242'0,"-2"-6"-37"15,-1 3-22-15,3 13-60 16,-1 8-20-16,8 12-55 16,6 11-8-16,-4 12-14 15,-3 2-3-15,-5 3-7 16,-1-3 1-16,1-10-5 15,2-7-17-15,-3-13-66 16,-1-8-56-16,5-14-180 16</inkml:trace>
  <inkml:trace contextRef="#ctx0" brushRef="#br0" timeOffset="121416.2099">7768 9013 1140 0,'18'-7'371'0,"14"-1"-139"16,11 2-96-16,-1 5-20 16,4 8-42-16,-4 1-14 15,-13 4-22-15,-3 6-7 16,-22 2-6-16,-15-2 2 16,-14 5-3-16,-5 0-5 15,0-3-7-15,0 1-4 16,8-11-6-16,4-4-2 0,6-3-11 15,9-3-1-15,8 3 5 16,9 2 10-16,14 5 31 16,5 2 11-16,9 7 22 15,-1 1 3-15,-10 4-9 16,1-1 0-16,-10-6-12 16,-6-3-5-16</inkml:trace>
  <inkml:trace contextRef="#ctx0" brushRef="#br0" timeOffset="122832.1927">8424 10239 1067 0,'-20'3'295'0,"-17"1"-236"15,16 0-16-15,32-4 24 16,24 1 14-16,48 2 15 16,24-2-8-16,52 1-22 15,28 0 3-15,36 2 5 16,14 0-3-16,8 2-8 16,-9 2-14-16,-21-3-20 15,-17-3-6-15,-35-4-7 16,-16-4-6-16,-44 0-93 15,-17-1-305-15</inkml:trace>
  <inkml:trace contextRef="#ctx0" brushRef="#br0" timeOffset="123401.8108">9028 9716 1167 0,'3'-5'336'0,"1"-3"-141"0,6 2-20 16,3 10-43-16,4 8-14 15,2 10-24-15,0 5-16 16,-8 9-21-16,-2 0-10 16,-9-3-19-16,0-7-1 15,0-14-4-15,-2-5-1 16,2-10 0-16,0-5-1 15,0-12-2-15,2-4-6 0,9-6-8 16,1-1-4-16,13 3-3 16,1 3-4-16,4 11-2 15,-1 5 3-15,0 9-47 16,0 7-42-16</inkml:trace>
  <inkml:trace contextRef="#ctx0" brushRef="#br0" timeOffset="123895.4394">9751 9865 1084 0,'3'-8'390'0,"6"-6"-190"15,-6-2-23-15,-3-1-36 0,-2 3-18 16,-14 2-38-16,-1 2-20 16,-15 3-28-16,1 0-17 15,-7 4-4-15,3 5-3 16,3 12-14-16,5 4-5 16,13 12-3-16,5 5-1 15,17 1 3-15,7-1 3 16,11-5 6-16,9-4 3 15,3-14 4-15,1-9 1 16,0-13 3-16,-2-8 1 0,-7-15 1 16,-3-7-1-16,-10-8-3 15,-8-6-1-15,-4 0-3 16,-3-4-1-16,-8-10 2 16,1 2-2-16,-7 6-5 15,2 16-1-15,5 29-7 16,2 13-2-16,3 22 5 15,2 9 0-15,2 13 4 16,2 7-2-16,5 1 2 16,-2 1 0-16,7 0 2 15,1 1 1-15,2-5-31 16,-1 1-56-16</inkml:trace>
  <inkml:trace contextRef="#ctx0" brushRef="#br0" timeOffset="124195.6358">9998 9766 1559 0,'2'3'291'16,"3"14"-114"-16,4 7-47 15,-1 8-35-15,0 4-17 0,-2 2-17 16,-4-7-8-16,0-10-22 15,0-3-7-15,-1-16-6 16,-1-2-2-16,2-10-1 16,-4-6-1-16,10-8-6 15,5-9-4-15,5 1-4 16,10 0-3-16,3 4-3 16,1 5-2-16,4 10-14 15,1 4-23-15,-9 9-62 16,-12 6-44-16</inkml:trace>
  <inkml:trace contextRef="#ctx0" brushRef="#br0" timeOffset="124750.9309">8595 10573 1411 0,'-17'5'257'0,"-16"4"-33"16,-3 13-71-1,-6 3-18-15,11 19-37 0,9 10-23 16,13 14-29-16,12 7-11 15,9-4-22-15,4-9-3 16,13-17 1-16,0-10 1 16,6-9-52-16,3-6-42 15</inkml:trace>
  <inkml:trace contextRef="#ctx0" brushRef="#br0" timeOffset="125034.4937">8762 10883 1611 0,'6'7'317'0,"5"9"-176"15,6 7-37-15,-2 8-32 16,1 0-20-16,-5-1-14 16,-4-8-1-16,-1-6-13 15,-4-3-4-15,-1-13 2 16,1 1 0-16,-1-9-2 15,1-6-1-15,-1-10-8 16,3-5-4-16,-1-8-3 16,-2-4-3-16,11 3-3 15,2 0-4-15,9 8-1 16,7 10-8-16,-3 12-55 0,-1 8-39 16</inkml:trace>
  <inkml:trace contextRef="#ctx0" brushRef="#br0" timeOffset="125334.745">9056 10566 1555 0,'1'-9'258'0,"6"-7"-130"15,6 1-11-15,8 10-21 16,6 5-9-16,8 8-43 16,-1 7-13-16,-9 1-18 15,-10 0-1-15,-16 5 5 16,-12-2-2-16,-6 0-1 16,1 5-5-16,9-4-4 15,5-3-1-15,12-5-4 16,12-5 1-16,9-1-45 15,2-1-39-15</inkml:trace>
  <inkml:trace contextRef="#ctx0" brushRef="#br0" timeOffset="125544.1849">9480 10753 1563 0,'-5'8'308'16,"-8"16"-88"-16,3 10-42 16,3 14-62-16,3 10-19 15,4-5-30-15,6-4-33 16,3-12-10-16,2-10-14 0,1-10-67 16,3-6-47-16</inkml:trace>
  <inkml:trace contextRef="#ctx0" brushRef="#br0" timeOffset="125710.7394">9402 10971 1670 0,'15'-3'351'0,"23"2"-221"15,8-1-39-15,11 1-59 16,0 3-15-16,-1 4-29 15,-7 4-33-15</inkml:trace>
  <inkml:trace contextRef="#ctx0" brushRef="#br0" timeOffset="125919.1831">9844 10900 1688 0,'6'7'387'16,"8"11"-182"-16,6 1-57 16,11 13-62-16,1 1-26 0,7-1-26 15,-2 5-8-15,-7-7-14 16,-5-1-21-16,-9-7-75 16,-2-4-31-16</inkml:trace>
  <inkml:trace contextRef="#ctx0" brushRef="#br0" timeOffset="126084.035">10139 10966 1374 0,'-14'0'299'16,"-10"7"48"-16,-9 5-165 16,1 3-46-16,-5 5-70 15,0 1-23-15,4 2-25 16,2 0-14-16,7-1-53 15,4-2-55-15</inkml:trace>
  <inkml:trace contextRef="#ctx0" brushRef="#br0" timeOffset="126381.6433">10023 10691 1460 0,'12'-12'270'0,"8"-6"-43"0,9 5-85 16,5 7-25-16,0 11-61 16,-6 2-12-16,-12 11-2 15,-15 2 2-15,-12 6-4 16,-6 3-3-16,-5 0-19 15,6-1-7-15,10-9-7 16,8-3-2-16,15-11-3 16,8-5-14-16,0-1-53 15,7-3-41-15</inkml:trace>
  <inkml:trace contextRef="#ctx0" brushRef="#br0" timeOffset="126636.1865">10412 10591 1589 0,'5'-1'345'16,"6"8"-103"-16,4 4-59 15,12 16-87-15,6 8-24 16,12 21-23-16,0 15-8 15,-9 9-17-15,-11 2-9 0,-27-8-6 16,-13-11-1 0,-16-12 1-16,-4-1 3 0,-1-17-31 15,3-6-48-15</inkml:trace>
  <inkml:trace contextRef="#ctx0" brushRef="#br0" timeOffset="127180.3421">10790 10495 1011 0,'7'-3'431'16,"7"-3"-248"-16,4-2-82 15,6 5-30-15,8 2-38 16,-1 1-9-16,-5 9 15 16,-5 0 12-16,-16-1 13 15,-5 0 7-15,-10-4 2 16,-1-2-3-16,0 4-4 15,3 0-8-15,5-2-24 16,4 1-13-16,6 0-13 16,1 1-5-16,5 1 0 15,-2 7 1-15,-4-1 3 16,-6 0 5-16,-5 3 2 16,-9-8 1-16,-3 4-28 15,3-2-44-15,2-6 175 0</inkml:trace>
  <inkml:trace contextRef="#ctx0" brushRef="#br0" timeOffset="127359.9741">10805 10738 1486 0,'6'1'261'0,"9"-1"-74"15,17-2-44-15,14 1-78 16,12-1-26-16,8 2-23 15,-4 5-6-15,-13 0-11 16,-11 0-31-16,-11 1-126 16</inkml:trace>
  <inkml:trace contextRef="#ctx0" brushRef="#br0" timeOffset="127669.7974">10909 10865 1451 0,'11'-4'236'0,"18"1"-60"0,5 3-31 16,2 7-52-1,4 1-12-15,-10 4-15 0,-8 2-2 16,-20 4-1-16,-9 3-1 15,-16 6-7-15,-5-4-9 16,1 0-14-16,1-6 2 16,12-5-11-16,9 1-7 15,11-9-9-15,8 1-2 16,13-5-2-16,7 3 2 16,10-3-55-16,2-2-16 15</inkml:trace>
  <inkml:trace contextRef="#ctx0" brushRef="#br0" timeOffset="194680.4443">2069 11508 1242 0,'-17'-1'333'0,"-9"-3"-63"16,-12 16-77-16,-7 4-20 15,-2 20-62-15,3 10-30 16,12 17-36-16,13 12-8 16,20 6-10-16,11-3 0 15,20-13 1-15,13-9-2 16,15-23 2-16,8-11-1 15,3-24-2-15,0-15-1 16,-2-21 1-16,-2-13 1 0,-7-18 2 16,-15-5 1-16,-30-2-6 15,-20 6-7-15,-32 17-20 16,-15 10-14-16,-13 20-29 16,-2 7-21-16,-2 16-75 15,5 0-36-15</inkml:trace>
  <inkml:trace contextRef="#ctx0" brushRef="#br0" timeOffset="194846.9993">1762 11862 1843 0,'10'1'463'0,"21"2"-322"16,14-3-53-16,26-3-48 0,-2-3-15 15,10-5-112-15,-1 3-77 16</inkml:trace>
  <inkml:trace contextRef="#ctx0" brushRef="#br0" timeOffset="195359.6267">2702 11811 1274 0,'-10'-1'325'16,"-6"-1"-33"-16,-5 2-94 15,-1 2-20-15,-1 8-78 16,7 4-29-16,4 6-49 16,6 3-15-16,14-1-12 15,0-4-2-15,10-1 0 16,4-3 2-16,1-3 4 0,0-2-3 15,-5-6-6-15,-4-3-1 16,-11 0 1-16,-3-2 3 16,-11-1 7-16,-6-1 5 15,-5 3 0-15,-5 1 1 16,1 5 6-16,1 4 2 16,3 6 5-16,8 0 2 15,10 2 1-15,4-2 0 0,10-1-6 16,9 1-3-16,2-4-4 15,6 0-2-15,3-8-21 16,0-4-26-16,2-7-105 16</inkml:trace>
  <inkml:trace contextRef="#ctx0" brushRef="#br0" timeOffset="195506.2361">2685 11692 1596 0,'-5'-2'362'16,"-9"-4"-72"-16,14 4-206 16,6 3-40-16,13 3-131 15,9 3-68-15</inkml:trace>
  <inkml:trace contextRef="#ctx0" brushRef="#br0" timeOffset="195833.4839">2828 11878 1590 0,'3'0'322'0,"5"5"-127"16,15-4-94-16,9 0-21 15,11-1-32-15,-1-5-9 0,-5-2-18 16,-4 0-5-16,-7 2-16 15,-5 0-21-15,-6 5-45 16,-6 2-20-16,-11 3-9 16,-9 0 23-16,-3 2 41 15,1 4 18-15,1 4 27 16,4 1 11-16,1 5 15 16,5 3 14-16,1 2-11 15,5 2-11-15,9-1-18 16,-2-5-13-16,7-4-54 15,-6-4-60-15</inkml:trace>
  <inkml:trace contextRef="#ctx0" brushRef="#br0" timeOffset="196243.2392">3274 11905 1505 0,'-2'-2'307'15,"-6"4"-8"-15,3 1-66 16,-3 11-121-16,0 2-38 16,8 10-45-16,3 4-10 15,4-3-9-15,3 2-3 0,7-10-2 16,2-6 2 0,8-4 1-16,3-6 2 0,-2-13 3 15,2 0 1-15,-8-7-2 16,-4-3-3-16,-5 1-10 15,-6-2-2-15,0 2-4 16,-7 1 1-16,1 13-4 16,-6 3-1-16,-3 11-3 15,6 8 1-15,2 4 5 16,5 2 1-16,7 1 3 16,3-2-1-16,12-1 2 15,3-6 5-15,-3-9 15 16,5-6 11-16,-8-9 11 15,0-3 2-15,-7-5-5 16,-3-4-6-16,-10-9-34 16,-7-3-36-16,-6-4-449 15</inkml:trace>
  <inkml:trace contextRef="#ctx0" brushRef="#br0" timeOffset="197406.7053">4599 11876 1293 0,'6'0'270'16,"4"1"-56"-16,8 16-149 15,0 11-8-15,-2 10 9 16,-1 3 2-16,-14-4-1 16,0-1-1-16,-4-11-25 15,-3-4-9-15,3-11-7 16,-1-7-2-16,3-11 0 15,0-10-2-15,2-10-5 16,1-8-4-16,5-10-7 16,5 0-2-16,1 3 1 0,7 11-3 15,6 17-1-15,1 9 0 16,9 16-57-16,2 8-69 16</inkml:trace>
  <inkml:trace contextRef="#ctx0" brushRef="#br0" timeOffset="197786.5004">4955 11620 1058 0,'3'-7'419'0,"2"-9"-181"16,6 2-30-16,8 5-75 15,2 5-25-15,7 8-57 16,-3 1-17-16,-5 9-14 0,-6 1-1 15,-14 11 2-15,-5 4 0 16,-10 4-8-16,0-2-2 16,5-5-4-16,2-4-3 15,8-10-7-15,7-3-7 16,9-8-29-16,8-3-32 16,9-2-122-16</inkml:trace>
  <inkml:trace contextRef="#ctx0" brushRef="#br0" timeOffset="198111.7804">5345 11876 1572 0,'-3'-5'356'16,"0"-1"-90"-16,-1 13-102 16,1 7-37-16,3 14-64 15,5 9-1-15,2 5-28 0,0 3-13 16,2-1-11-16,-4-6 0 15,0-6-11-15,2-2-22 16,-2-8-80-16,-2-7-59 16</inkml:trace>
  <inkml:trace contextRef="#ctx0" brushRef="#br0" timeOffset="198281.3303">5203 12073 1569 0,'8'2'287'16,"8"0"-63"-16,19 3-220 15,10 0 0-15,6-2 1 16,3 1 7-16,-6 1-67 16</inkml:trace>
  <inkml:trace contextRef="#ctx0" brushRef="#br0" timeOffset="198531.3599">5731 11966 1564 0,'14'10'325'0,"9"7"-76"16,17 10-157-16,3 9-34 16,-4-3-39-16,-3 3-2 15,-13-2 3-15,-6 0-15 16,-3-8-78-16,-1-6-69 16</inkml:trace>
  <inkml:trace contextRef="#ctx0" brushRef="#br0" timeOffset="198725.8389">6031 12028 1634 0,'-7'4'347'0,"-9"6"-170"16,-4 2-34-16,-3 6-66 15,-3 1-18-15,-7 8-34 16,-2 5-7-16,-4 0-52 15,2 1-20-15,6-6-108 16,10-5-104-16</inkml:trace>
  <inkml:trace contextRef="#ctx0" brushRef="#br0" timeOffset="199160.4509">6029 11688 1501 0,'2'-7'253'0,"5"-5"-79"16,3 0-26-16,9 2-53 16,4 6-21-16,6 3-36 15,-3 4-5-15,-10 9 0 16,-4 4 4-16,-18 7-4 15,-4 2-2-15,-8 2-11 16,-1-2 0-16,5-3 2 16,4-1 1-16,10-5 2 15,2-5 0-15,12-6-7 16,6-4-3-16,12-3-27 0,3-5-31 16</inkml:trace>
  <inkml:trace contextRef="#ctx0" brushRef="#br0" timeOffset="199564.0609">6588 11998 1656 0,'7'1'350'15,"11"6"-208"-15,12-4-40 16,13 2-56-16,4-1-23 16,2-6-14-16,-5 2-9 15,-10-5-83-15,-6 1-76 16</inkml:trace>
  <inkml:trace contextRef="#ctx0" brushRef="#br0" timeOffset="199817.3026">6648 12134 1264 0,'1'0'334'15,"9"6"-12"-15,15-3-135 16,7-2-14-16,15 2-57 16,-4-7-23-16,-4 0-41 15,-2 0-12-15,-11 1-63 16,0 5-21-16</inkml:trace>
  <inkml:trace contextRef="#ctx0" brushRef="#br0" timeOffset="200940.5493">7337 12022 1311 0,'9'-7'255'16,"11"-8"-104"-16,1 3-10 15,-3 7-37-15,0 1-21 16,-9 7-12-16,-4 4 3 16,-5 9-16-16,0 5-6 15,-4 7-13-15,-5 0-7 16,3 2-10-16,-2-2-5 0,9-3-7 15,7 0-1-15,6-7 5 16,0-6 4-16,3-12 2 16,1-3-1-16,7-11-2 15,2-5-3-15,2-5-4 16,-2-2-2-16,-5-3-2 16,-4 4 0-16,-4 5 0 15,-4 2 0-15,-6 13 2 16,-3-4 4-16,-6 5 13 15,-4 6 5-15,-5 0 6 16,1 8-4-16,2 6-8 16,1 2-4-16,4 6 1 15,6 5 5-15,3 0 4 16,7 2 1-16,7-1-4 16,2-6-1-16,7-6-5 15,0-6-3-15,4-12-11 0,1-7 265 16</inkml:trace>
  <inkml:trace contextRef="#ctx0" brushRef="#br0" timeOffset="206570.0093">8340 12047 1108 0,'-9'0'373'16,"-3"4"-207"-16,14 2-52 16,11-3-12-16,22 1-39 15,12-3-10-15,12-4-26 16,14 0-7-16,5 3-14 16,-5 0-1-16,-6 3-5 15,-17 3-18-15,-20-2-87 16,-4 4-187-16</inkml:trace>
  <inkml:trace contextRef="#ctx0" brushRef="#br0" timeOffset="206846.0772">8411 12154 1211 0,'-5'0'306'15,"1"1"-131"-15,2-1-29 16,2-1-32-16,0 1-27 16,25 1-30-16,46 4-7 0,-18-1-22 15,2-3-7-15,4-3-12 16,-4-3-21-16,-7-4-60 15,-8 1-43-15,-12 0-146 16</inkml:trace>
  <inkml:trace contextRef="#ctx0" brushRef="#br0" timeOffset="207035.8715">8817 12026 1378 0,'9'-3'239'0,"8"3"-57"15,5 3-20-15,10 10-55 16,-5 4-9-16,-7 4 3 16,-9 5 5-16,-18 0-5 15,-7 3-5-15,-9 0-23 16,3-7-40-16,1-11-119 16,3-4-1-16</inkml:trace>
  <inkml:trace contextRef="#ctx0" brushRef="#br0" timeOffset="207752.2419">9731 12178 1374 0,'6'-4'220'0,"0"-7"-77"16,-1-2-11-16,-3-1-18 0,-3-1-9 16,-5 1-14-16,-6-3-5 15,-8 1-21-15,-5 2-6 16,-4 8-15-16,1 5-10 15,-1 9-18-15,0 2-9 16,5 6-10-16,3 6-4 16,13 3-1-16,5 1 0 15,10 2 2-15,7-4 1 16,9-9 3-16,2-2 1 0,7-12 2 16,1-1 2-16,-7-13 2 15,5-6-1-15,-9-6-6 16,-2-3-5-16,-3-6-12 15,-8 1 0-15,1-12 7 16,-7-8 4-16,-2-6 14 16,-1-4 7-16,-3 9 10 15,-1 6-2-15,-5 22 4 16,2 9 3-16,3 8 1 16,0 8 1-16,4 6-7 15,0 4-9-15,0 10-12 16,-1 6 2-16,8 15 10 15,-1 8 4-15,-1 12 3 16,1-4-1-16,-6-6-5 16,4-3-8-16,2-11-60 0,5-6-48 15</inkml:trace>
  <inkml:trace contextRef="#ctx0" brushRef="#br0" timeOffset="208207.5829">9893 12072 1513 0,'1'-6'298'0,"10"-2"-31"16,1 3-63-16,4 4-100 15,5 3-29-15,-6 9-33 16,-4-1-4-16,-7 4-7 16,-4 2 0-16,-2 0-12 15,-2 6-4-15,2 2-8 16,2-3-3-16,7-1 0 16,2-6 0-16,9-3-3 15,1-4 2-15,5-7 0 16,2-2-1-16,-3-9-3 15,1-4-4-15,-6-3-7 16,1-5 0-16,-8-3 4 16,0 3 4-16,-7 0 7 15,-4 3 1-15,-4 10 8 0,-3 8-1 16,0 10 11-16,-1 8 5 16,6 8-5-16,2 1 3 15,3 6-13-15,5-1-3 16,8-4-11-16,-1-5-34 15,8-8-70-15</inkml:trace>
  <inkml:trace contextRef="#ctx0" brushRef="#br0" timeOffset="208608.0278">10586 12073 1252 0,'0'0'334'0,"2"1"-37"16,17 5-112-16,4-3-29 16,17 2-59-16,-3-2-25 15,-4-4-37-15,3 2-14 16,-8-1-11-16,0-4-2 15,0 4-30-15,-3-5-27 16,-7 2-92-16,0 1-59 0</inkml:trace>
  <inkml:trace contextRef="#ctx0" brushRef="#br0" timeOffset="208862.0264">10705 12182 1126 0,'-1'4'372'0,"-4"-1"-169"16,5 2-11-16,0-5-48 15,3 0-21-15,22 6-16 16,29 5-22-16,-28-9-21 0,7 1-14 15,-1-3-26-15,1-3 3 16,-3 1-58-16,-7 2 6 16</inkml:trace>
  <inkml:trace contextRef="#ctx0" brushRef="#br0" timeOffset="213233.6029">11393 12020 593 0,'-1'-8'486'15,"-4"-5"-128"-15,4 0-208 16,0-2 14-16,2 2 5 16,4-5-4-16,5-5-39 15,7 0-22-15,9-2-37 16,8 5-17-16,12 12-19 15,6 8-10-15,-3 19-21 16,-5 6-1-16,-28 8-1 16,-12 5 3-16,-18 5 4 15,-17-1 2-15,-3-2-2 0,-4-7 2 16,4-8 0-16,9-8 1 16,12-7-3-16,7-7-2 15,12-3-2-15,6-3 1 16,11-1 2-16,7 4 1 15,8 0-1-15,3 0-1 16,1 2-29-16,-4 0-58 16</inkml:trace>
  <inkml:trace contextRef="#ctx0" brushRef="#br0" timeOffset="213763.0864">11853 12008 1474 0,'0'-4'255'15,"8"-2"-56"-15,2 1-20 16,11 15-39-16,0 2-36 16,0 11-45-16,-3 6-13 0,-9 1-7 15,-3 5-3-15,-6-5-1 16,0-4-2-16,1-9-11 16,-1-6-3-16,4-11-5 15,3-8-2-15,4-14-6 16,5-4-3-16,5-2-2 15,0-1 0-15,4 6-1 16,2 3-3-16,0 7-3 16,1 8-1-16,-7 5-11 15,-2 3-32-15,-6 5-440 16</inkml:trace>
  <inkml:trace contextRef="#ctx0" brushRef="#br0" timeOffset="214461.7142">12633 12121 1143 0,'-1'-4'354'0,"1"-8"-159"15,-5-1-4-15,-4 2-43 16,-4-2-12-16,-10 2-27 16,-2-4-15-16,-7 10-31 15,-1 2-19-15,3 8-30 16,3 13-11-16,5 2-10 15,8 6-3-15,13 5 3 0,4-5 2 16,14 0 1-16,4-5 3 16,7-11 0-16,5-4 2 15,0-13 5-15,-1-6 2 16,-6-12 3-16,-3-2 0 16,-8-6-1-16,-2-3 0 15,-8-10-1-15,-1-6 2 16,-3-10-2-16,-2 0-3 15,-2 12-3-15,-3 7-3 0,-1 28-4 16,-3 8 2-16,-3 14 0 16,3 8 0-16,2 15-1 15,7 11-2-15,9 14 0 16,7 10 0-16,2-4 1 16,0-5 4-16,-1-7 2 15,-6-10 3-15,7-5 3 16,1-6-18-16,-1-11-96 15,-2-6 183-15</inkml:trace>
  <inkml:trace contextRef="#ctx0" brushRef="#br0" timeOffset="214807.0539">12832 12042 1531 0,'3'7'265'16,"4"2"-100"-16,2 1-27 16,3 9-24-16,-1-2-12 15,-1 5-16-15,-3-1-6 16,-6-3-16-16,-1-4-1 16,0-5-17-16,0 0-10 15,0-5-14-15,0-4-2 16,3-5-1-16,-3 4-1 0,0 0-6 15,4-15-2-15,9-36-6 16,-2 28-3-16,8 2-4 16,6 1 0-16,8 1-7 15,5 7 2-15,0 5 0 16,-2 5 2-16,-8 9 5 16,-9 1 1-16,-10 1-3 15,-3 5 322-15</inkml:trace>
  <inkml:trace contextRef="#ctx0" brushRef="#br0" timeOffset="247957.9425">2186 12717 1366 0,'-11'-7'239'0,"-16"-6"-57"16,-4 2-13-16,-5 11-64 15,-2 2-19-15,-6 16-32 16,4 4-15-16,7 6-14 16,10 6-6-16,23 3-19 15,9-1-2-15,22-3-1 16,6-6 3-16,7-10 2 16,1-7 3-16,-12-11 2 15,-3-1 3-15,-13-5 3 16,-7 0 6-16,-10 0-1 15,-7-2-2-15,-12 6-5 16,-5 1-6-16,-8 7-5 16,-4 11 0-16,1 7-2 0,3 6 0 15,15 5-1-15,10 3-1 16,17-4 0-16,10-5 0 16,12-5 4-16,10-6 1 15,0-11 4-15,4-6 0 16,3-10 2-16,-5-8 0 15,-4-9 0-15,-4 1-2 16,-10-3-3-16,-5-1-3 16,-4 9-3-16,-4 3-1 0,-4 14-5 15,-2 8-1-15,-5 13 0 16,-2 4 3-16,0 7 6 16,0 0 2-16,0-5 1 15,3-1 1-15,1-10 1 16,2-4 1-16,0-11 0 15,1-5 1-15,4-10-2 16,1-7-3-16,5-7-5 16,2 5-2-16,5 1-3 15,-2 6 1-15,-3 15 0 16,4 5 4-16,-13 14 5 16,0 5 4-16,-3 10 1 15,-7 0 2-15,0 1-1 16,2-1-6-16,3-7-94 15,5-4-81-15</inkml:trace>
  <inkml:trace contextRef="#ctx0" brushRef="#br0" timeOffset="248124.0947">2783 13019 1563 0,'0'7'304'0,"-1"4"-105"15,1 11-100-15,0-3-13 0,1 8-50 16,-1-1-11-16,5-3-65 16,2-2-75-16</inkml:trace>
  <inkml:trace contextRef="#ctx0" brushRef="#br0" timeOffset="248257.7371">2766 12761 1534 0,'-1'2'215'0,"3"8"-160"15,4 3-88-15</inkml:trace>
  <inkml:trace contextRef="#ctx0" brushRef="#br0" timeOffset="248563.2562">3200 12991 1135 0,'-7'-4'395'0,"-7"-9"-122"16,-2 2-89-16,-2 2-31 15,1 2-57-15,1 7-31 16,0 10-42-16,-2 4-15 15,7 8-14-15,6 1-4 0,5 0 1 16,12-1 1-16,4-7 6 16,-3-1 3-16,2-9 18 15,-4-1 9-15,-11-4 33 16,0-5 4-16,-7 1-7 16,-5-3-7-16,1 4-35 15,-4 0-44-15,7 2-93 16</inkml:trace>
  <inkml:trace contextRef="#ctx0" brushRef="#br0" timeOffset="248885.395">3248 12995 1455 0,'6'-1'284'16,"4"1"-2"-16,11 3-126 0,4 4-24 15,1 6-60-15,-1 3-17 16,-14-1-14-16,-2 0-6 16,-8-7-14-16,-1 4-3 15,-1-8 1-15,-2-1-1 16,1-3-4-16,1-1-2 16,1-1-10-16,0-9-2 15,14-39-5-15,2 33 0 16,6 7-3-16,1-2-1 0,-1 12 2 15,-5 5 1-15,-4 10 6 16,-8 2 1-16,1 5 1 16,-1-1 7-16,-5-2-79 15,3 1-64-15</inkml:trace>
  <inkml:trace contextRef="#ctx0" brushRef="#br0" timeOffset="249244.5798">3890 12903 1381 0,'-11'-4'278'0,"-11"-1"6"15,4 2-144-15,5 5-35 16,7 3-59-16,6 7-19 16,16 7-14-16,8 6-2 15,4 1 20-15,-1 2 20 16,-12-5 43-16,-6 1 16 0,-9-2 13 15,-11 0-18-15,-11-7-38 16,-10-6-16-16,-10-9-48 16,1-7-42-16</inkml:trace>
  <inkml:trace contextRef="#ctx0" brushRef="#br0" timeOffset="250971.1348">4750 13045 1448 0,'6'-11'230'0,"10"-7"-61"15,1 1-3-15,9-3-45 16,4 5-14-16,-4 5-41 15,5 5-15-15,-5 13-27 16,-7 6-8-16,-7 7-10 16,-8 2-3-16,-4 2 0 15,0 3 1-15,4 1 1 16,-4-5-2-16,6-2 0 16,-2-6 0-16,4-7 1 15,4-2-1-15,2-12 2 16,1 0 2-16,2-8-1 15,1-3 2-15,0 0 0 16,-3-3 0-16,-1 1-1 16,-3-1 0-16,-5 1-1 0,0 2-2 15,-6 6-1-15,0 4 0 16,-4 6-3-16,2 0-1 16,1 0 0-16,0 0 1 15,-2 13 0-15,-6 44 3 16,8-28-2-16,1 0 1 15,7-2 4-15,2-1-23 0,7-8-119 16</inkml:trace>
  <inkml:trace contextRef="#ctx0" brushRef="#br0" timeOffset="251331.2505">5232 13409 1416 0,'2'-2'215'0,"8"-6"-81"16,-2-3-18-16,2-6-37 15,4-1-18-15,-5-4-13 16,3 3 1-16,-2 5 4 0,-8 4 3 16,4 8 1-16,-2 2-1 15,-2 8-3-15,1 4-5 16,1 14-13-16,-3 0-7 16,0 5-9-16,4-1-5 15,-4-4-3-15,2-4 0 16,0-6-11-16,0-2-28 15,-2-7-89-15</inkml:trace>
  <inkml:trace contextRef="#ctx0" brushRef="#br0" timeOffset="251807.3933">5624 13116 1293 0,'2'0'260'0,"8"0"-97"16,7 1-31-16,12-4-39 15,8 1-18-15,9 2-39 16,3 0-11-16,1 1-13 16,-8 0 0-16,-8-1-51 15,-6 0-53-15</inkml:trace>
  <inkml:trace contextRef="#ctx0" brushRef="#br0" timeOffset="252095.1317">5746 13219 1519 0,'5'1'246'16,"12"2"-92"-16,6 2-18 0,16 1-48 15,2 0 1-15,-7-4-42 16,2-1-15-16,-12-2 3 15,-1-3-13-15,6 1 18 16</inkml:trace>
  <inkml:trace contextRef="#ctx0" brushRef="#br0" timeOffset="252733.6989">6534 12871 1113 0,'-11'-2'358'0,"-11"5"-195"16,-1 4-23-16,0 8-40 15,1 4-17-15,9 11-32 16,7 5-11-16,8 2-17 15,8 4-4-15,13-2-2 16,5-1 6-16,11-3 4 16,5-4-2-16,6-14-3 15,-1-4-2-15,-1-13 1 16,-8-10 3-16,-10-16 18 0,-7-6 5 16,-18-7 13-16,-7 1-4 15,-21-5-22-15,-9 1-6 16,-9 1-22-16,-4 0-3 15,4 17-17-15,4 2-29 16,13 16-75-16,3 6-51 16</inkml:trace>
  <inkml:trace contextRef="#ctx0" brushRef="#br0" timeOffset="253020.2408">6723 13019 1488 0,'-11'8'281'15,"-7"9"-37"-15,-5 3-119 16,-3 5-26-16,0 2-59 16,3 5-13-16,3-4-15 15,3-3-18-15,11-6-85 16,4-10-65-16</inkml:trace>
  <inkml:trace contextRef="#ctx0" brushRef="#br0" timeOffset="253408.0181">6856 12786 706 0,'5'-3'508'0,"4"-6"-212"16,4 0-122-16,1 0-24 16,-2 3-14-16,9 2-55 15,-6 4-17-15,-2 7 6 16,-6 0-3-16,-11 10-2 15,-7 3-10-15,-3 5-27 16,1 4-10-16,2 0-16 16,7-5-1-16,5-3-3 15,9-4-1-15,8-9-7 0,3 3-24 16,9-7-87-16,-2-4-57 16</inkml:trace>
  <inkml:trace contextRef="#ctx0" brushRef="#br0" timeOffset="253723.1725">7216 12984 1491 0,'0'-3'269'0,"0"1"-45"16,0 9-32-16,-1-7-56 15,0 11-29-15,3 46-42 16,3-28-16-16,2 4-21 16,2-2-1-16,-1-2-9 15,-1-7-4-15,2-5-3 16,-3-5-2-16,2-3-39 15,-1-1-39-15,-6-7-114 16,1-1 57-16</inkml:trace>
  <inkml:trace contextRef="#ctx0" brushRef="#br0" timeOffset="253909.6764">7085 13123 1478 0,'14'2'270'0,"4"-2"-30"0,18 0-107 16,9 0-8-16,9 2-48 15,0 2-22-15,-10 1-22 16,-4-1-29-16,-12-2 393 16</inkml:trace>
  <inkml:trace contextRef="#ctx0" brushRef="#br0" timeOffset="254411.6871">7669 13025 1482 0,'0'0'247'0,"9"8"-70"16,6 3-64-16,15 14-62 16,3 4-21-16,1 0-26 15,-3 4-1-15,-6-4 7 16,-3 0-18-16,-3-6-86 16,3-3-110-16</inkml:trace>
  <inkml:trace contextRef="#ctx0" brushRef="#br0" timeOffset="254613.1502">7922 13063 1529 0,'-11'2'322'0,"-8"2"-29"15,0 7-135-15,-5 2-40 16,-6 8-62-16,-2 4-16 15,-6 3-25-15,2 2-8 0,6-1-28 16,2-5-39-16,12-8-114 16</inkml:trace>
  <inkml:trace contextRef="#ctx0" brushRef="#br0" timeOffset="254984.8138">7919 12780 1585 0,'6'-3'290'16,"16"2"-157"-16,5 0-34 16,-2 3-29-16,3 5-15 15,-13 5-13-15,-17 5-2 32,2-9 4-32,0 1-1 0,-15 32-2 0,-6 1-6 0,1 1-7 15,14-21-2-15,11-8-1 16,7-9-1-16,12 1-5 15,3-2-5-15,5-4-9 16,5 2-23-16,-4-2-175 16</inkml:trace>
  <inkml:trace contextRef="#ctx0" brushRef="#br0" timeOffset="255346.5462">8420 13102 1569 0,'9'4'332'0,"5"-3"-58"0,16 5-179 15,6-5-20-15,2-1-47 16,2 3-11-16,-3-3-19 15,-5 3-35-15,-4-2-118 16</inkml:trace>
  <inkml:trace contextRef="#ctx0" brushRef="#br0" timeOffset="255551.1646">8420 13229 1617 0,'8'1'323'0,"13"3"-184"16,9 0-13-16,5 1-45 0,1 0-28 16,1-1-29-16,0 1-38 15</inkml:trace>
  <inkml:trace contextRef="#ctx0" brushRef="#br0" timeOffset="255941.2158">9133 13030 1524 0,'4'4'292'0,"7"8"-41"15,10 5-89-15,13 7-89 16,4 4-26-16,-4 1-33 0,0 3-3 16,-14-4-26-16,-4-4-16 15,-1-6-73-15,-4-5-59 16</inkml:trace>
  <inkml:trace contextRef="#ctx0" brushRef="#br0" timeOffset="256195.5327">9354 13068 1529 0,'-6'-1'285'0,"-8"1"-67"16,5 3-19-16,-10 7-53 15,-1 4-34-15,-8 8-51 16,-4 2-15-16,-3 5-25 16,3-1-10-16,5-2-27 15,4-4-34-15,10-6-87 16,9-6-56-16</inkml:trace>
  <inkml:trace contextRef="#ctx0" brushRef="#br0" timeOffset="256631.9673">9419 12825 1479 0,'0'-7'263'16,"0"-8"-44"-16,6 2-85 15,6 1-2-15,8 5-38 16,8 4-24-16,11 5-27 16,3 4-11-16,-10 9-14 15,-7 2-1-15,-18 5 6 16,-7 5-1-16,-9-1 8 16,-7 4-1-16,0-1-13 15,-3 0-5-15,5-9-6 16,5-2-2-16,7-10-1 15,3-6-2-15,11-1 0 0,3-2-2 16,7 0 0 0,4 2-3-16,6 0-27 0,2-1-39 15,-2-2-260-15</inkml:trace>
  <inkml:trace contextRef="#ctx0" brushRef="#br0" timeOffset="257994.4359">4788 14198 1318 0,'3'-5'227'15,"1"-9"-115"-15,5 1-12 16,6-7-10-16,7-2 3 16,4 1-16-16,4-2-8 15,-5 9-11-15,-3 6-7 16,-3 12-9-16,-8 0-1 16,-8 12-2-16,1 3 1 0,-2 12-6 15,-1 7 1-15,8 6-9 16,-3-2-3-16,6-2-8 15,-1-9-5-15,1-14-2 16,6-4 1-16,-4-17 3 16,4-5 0-16,1-14 0 15,-1-5 0-15,1-9-4 16,-4-3-1-16,-3 4-1 16,-6 2-6-16,-3 9-1 15,-3 10-3-15,-4 13-6 16,-1 4 3-16,-1 20-3 15,2 5 1-15,4 10 3 16,2 3 1-16,8 4-3 16,0-3-28-16,3-4-64 15</inkml:trace>
  <inkml:trace contextRef="#ctx0" brushRef="#br0" timeOffset="258348.8166">5302 14384 1535 0,'0'-2'276'16,"6"-4"-88"-16,8 3-45 0,9-2-56 15,4 2-29-15,5 0-35 16,-5 3-12-16,-1 5-4 15,-5 3-3-15,-10 8-2 16,-3 2 4-16,-10 6 8 16,-6 2 6-16,-7 2 19 15,-4 1 7-15,0-5 7 16,-1-3-1-16,5-6-13 16,4-6-11-16,11-4-18 15,5-2-4-15,7-6-6 16,6-1 0-16,5-4-54 15,2-1-34-15,4 2-106 16,-1-1-267-16</inkml:trace>
  <inkml:trace contextRef="#ctx0" brushRef="#br0" timeOffset="258685.2993">5775 14138 1471 0,'6'-2'252'0,"6"6"-54"15,6-4-33-15,16 3-50 16,2 3-31-16,4-6-48 16,-3 0-12-16,-1 0-24 15,-2-4-37-15,-3 0-124 16</inkml:trace>
  <inkml:trace contextRef="#ctx0" brushRef="#br0" timeOffset="258904.3527">5898 14269 1173 0,'-2'0'350'16,"11"1"-105"-16,1-1-53 16,14-2-64-16,6 1-21 0,-1 0-48 15,3 1-21-15,-1 1-56 16,-3 0-33-16</inkml:trace>
  <inkml:trace contextRef="#ctx0" brushRef="#br0" timeOffset="259624.4013">6532 13875 1531 0,'-2'1'278'0,"0"5"-82"15,3 14-97-15,1 9-9 16,3 13-28-16,2 6-8 15,-4 8-16-15,2 0-13 16,-3-3-17-16,-2-5-25 0,0-15-82 16,3-7-69-16</inkml:trace>
  <inkml:trace contextRef="#ctx0" brushRef="#br0" timeOffset="259951.3168">6520 13964 1564 0,'8'-7'290'0,"11"-12"-120"16,10 2-33-16,13 5-52 16,4 4-30-16,6 8-39 15,-5 5-7-15,-14 12-4 16,-9 5 4-16,-26 12 4 15,-10 8-1-15,-18 4 0 16,-6 5-4-16,3 0-3 0,-1-7-1 16,10-11-2-16,5-9-2 15,13-10-1-15,6-5-1 16,8-4 9-16,4-3 4 16,15-2 5-16,2-1-1 15,10-1-6-15,5 1-3 16,-6-3-28-16,-1 1-28 15</inkml:trace>
  <inkml:trace contextRef="#ctx0" brushRef="#br0" timeOffset="260316.7327">6838 13746 1358 0,'0'-7'252'0,"7"-9"-25"15,2-2-29-15,10 7-60 0,2 4-17 16,1 7-49-1,6 9-24-15,-5 7-24 0,-8 5-3 16,-8 8-5-16,-7 1 2 16,-8 2-2-16,1 0-2 15,-3-6-4-15,3-4-2 16,6-9-4-16,1-7-2 16,10-6-2-16,4 0-5 15,9-7-35-15,5-1-35 0,6 1-135 16</inkml:trace>
  <inkml:trace contextRef="#ctx0" brushRef="#br0" timeOffset="260601.9701">7224 14025 1435 0,'-1'-4'294'15,"0"2"33"-15,1 8-132 16,0-6-35-16,0 1-70 16,3 25-26-16,11 35-22 0,-3-24-12 15,2 5-13-15,-2-4-5 16,-3-9-3-16,0-1-9 15,0-13-50-15,1-5-40 16,-1-10-192-16</inkml:trace>
  <inkml:trace contextRef="#ctx0" brushRef="#br0" timeOffset="260781.5351">7164 14165 1474 0,'4'0'263'16,"5"0"-31"-16,14 1-104 16,12 5-30-16,11 1-39 15,-2-2-22-15,4 2-31 16,-8-4-24-16,-3 1-392 16</inkml:trace>
  <inkml:trace contextRef="#ctx0" brushRef="#br0" timeOffset="261006.474">7653 14041 1622 0,'1'2'371'16,"5"4"-102"-16,11 10-158 0,7 6-39 15,9 10-41-15,0 4-16 16,-7-4-6-16,-1 2-4 16,-5-8-44-16,-5-4-38 15,4-4-122-15</inkml:trace>
  <inkml:trace contextRef="#ctx0" brushRef="#br0" timeOffset="261215.0297">7936 14092 1357 0,'-7'-4'248'0,"-8"3"-47"16,0 2-35-16,0 9-61 16,-6 9-13-16,2 9-30 15,-11-1-15-15,-3 7-26 16,1-3-7-16,-6-2-18 15,7-1-37-15,6-8-106 16</inkml:trace>
  <inkml:trace contextRef="#ctx0" brushRef="#br0" timeOffset="261628.8157">7940 13809 1584 0,'5'-7'323'0,"6"-3"-132"15,8 1-20-15,7 4-79 16,2 1-33-16,-2 7-35 16,-7 4-13-16,-8 7-1 15,-5 3 4-15,-7 6 1 16,-2 1 3-16,-7 3-6 16,2 0-3-16,2 1-1 15,2-5-1-15,7-2 0 16,5-10 5-16,9-7 2 15,4-4 2-15,8-6-4 16,4 1-2-16,1 0-4 16,2 3 1-16,-13-6-27 15,0 4 62-15</inkml:trace>
  <inkml:trace contextRef="#ctx0" brushRef="#br0" timeOffset="281394.2525">13858 9965 1267 0,'10'-8'261'0,"9"-7"-134"0,-7 7-15 16,-9 19-34-16,-7 13 3 15,-11 17-13-15,-6 14-4 16,0 17-3-16,0 19-12 15,9 31-18-15,9 9-7 16,15 15-9-16,10-1-5 16,18-11-3-16,6-4-2 15,4-11 1-15,6-7 1 0,-7-19-1 16,-3-7 1-16,-8-21 0 16,-5-21 0-16,-10-15-7 15,-8-13-5-15,-11-10-5 16,-6-1-1-16,-9 0-1 15,-4 8 3-15,-7 12-3 16,0 9 0-16,-10 22-1 16,4 18-1-16,-1 29 1 15,1 14 1-15,5 27 6 16,-2 7 2-16,2 7 7 16,-4 5 6-16,9 4 2 15,1-3 3-15,4 10 4 16,7-4 1-16,-1-10 7 15,3 2 0-15,-2-7-3 16,-2-10-4-16,-9-13-6 16,-4-12-3-16,-7-24 2 15,-2-12-18-15,9-27-104 16,-2-22-69-16</inkml:trace>
  <inkml:trace contextRef="#ctx0" brushRef="#br0" timeOffset="281902.2109">14585 11390 1425 0,'3'1'203'16,"7"5"-77"-16,5-1-13 15,18 2-13-15,4-3-8 16,17-2-29-16,11-2-9 16,11-2-26-16,4 0-9 0,-11 0-20 15,-13-1-24-15,-14 1-90 16,-13-2-50-16</inkml:trace>
  <inkml:trace contextRef="#ctx0" brushRef="#br0" timeOffset="282366.9684">14675 11523 1124 0,'0'3'312'15,"0"2"-221"-15,11-3-32 16,4-2-3-16,12-1-4 0,9 0-10 16,7-1-24-16,5-2-7 15,4 1-5-15,-5-6-1 16,-4-2-2-16,-3 1-4 16,-17-8-17-16,-3 4-3 15,-16-3-1-15,-2 0 6 16,-2 6 16-16,-3-4 2 15,-2-3 5-15,-4 3 2 16,1-2 8-16,4 4 1 16,5 4 6-16,6 3 3 0,12 6 0 15,2 3 5-15,3 12 6 16,-4-2-1-16,-5 9 10 16,-2 1 9-16,-5 3 4 15,0-1 15-15,-10-4 16 16,-5-2 2-16,-6-1-2 15,-1-1-6-15,-3-1-29 16,3-1-7-16,6-4-72 16,1-3-154-16</inkml:trace>
  <inkml:trace contextRef="#ctx0" brushRef="#br0" timeOffset="283259.1916">1629 15821 1250 0,'-8'2'289'0,"-4"0"-111"15,8 2-41-15,19 0-31 16,16-1-16-16,27-3-25 15,16-1-9-15,20-4-35 16,0 3-9-16,-14-2-6 16,-7 2-6-16,-24 2-56 15,-4-1-47-15,-9 1-237 16</inkml:trace>
  <inkml:trace contextRef="#ctx0" brushRef="#br0" timeOffset="283530.8406">1671 15998 1220 0,'-1'-2'284'0,"1"-4"-147"16,5 4-26-16,-5 1-36 15,25-1-8-15,52-3-28 16,-19 0-9-16,12 2-12 16,0 2-5-16,-4 0-5 15,-6-2-10-15,-20 1-39 16,-4-3-28-16,-12-2-100 16</inkml:trace>
  <inkml:trace contextRef="#ctx0" brushRef="#br0" timeOffset="283696.3979">2199 15786 1337 0,'0'-6'249'0,"4"-3"-73"16,5 5-19-16,6 7-56 15,2 7-25-15,1 11-11 16,-2 7 1-16,-8 6 15 16,-4 1 5-16,-12-3-15 15,-6-2-11-15,-8-9-27 0,-1-4-34 16,-1-12 202-16</inkml:trace>
  <inkml:trace contextRef="#ctx0" brushRef="#br0" timeOffset="284347.8981">3043 15406 1386 0,'3'7'203'0,"-2"13"-76"16,5 14-37-16,3 24 6 16,-5 4 5-16,2 9-29 15,3 10-11-15,-9-6-26 16,4 0-12-16,0-12-12 15,-4-14-1-15,2-18-53 16,6-9-64-16</inkml:trace>
  <inkml:trace contextRef="#ctx0" brushRef="#br0" timeOffset="284574.0744">3001 15512 1146 0,'9'-7'334'0,"15"-2"-175"16,9-1-43-16,17 5-67 16,8 5-8-16,12 2-26 15,0 3-6-15,-1 4-49 16,-7 0-92-16</inkml:trace>
  <inkml:trace contextRef="#ctx0" brushRef="#br0" timeOffset="284817.4234">3083 16050 1463 0,'4'3'223'0,"6"2"-80"16,22-2-73-16,13-1-8 16,16-3-25-16,5 0-16 15,-8-5 0-15,-5 4-23 16,-20 2-111-16</inkml:trace>
  <inkml:trace contextRef="#ctx0" brushRef="#br0" timeOffset="285008.9131">3110 15918 1538 0,'7'0'256'16,"1"-6"-114"-16,19 6-81 16,7-1-18-16,18-2-16 15,8 3-32-15</inkml:trace>
  <inkml:trace contextRef="#ctx0" brushRef="#br0" timeOffset="285297.1408">3612 16020 1546 0,'-2'11'270'0,"-5"9"-99"16,1 10-65-16,7 8 1 0,1 7-25 15,1 3-25-15,4-3-31 16,0-4-8-16,1-13-45 16,0-5-43-16,-2-10-171 15</inkml:trace>
  <inkml:trace contextRef="#ctx0" brushRef="#br0" timeOffset="285517.5524">3598 15993 1862 0,'22'-2'46'16,"-2"2"-15"-16,23 7 28 15,-7 1-12-15,-10 7 12 0,-10 4 17 16,-16 3 21-16,-10-3-4 16,-11 6-38-16,-3-8-11 15,-9-8-67-15,5-3-41 16</inkml:trace>
  <inkml:trace contextRef="#ctx0" brushRef="#br0" timeOffset="289540.0365">5227 15694 293 0,'7'-1'18'0</inkml:trace>
  <inkml:trace contextRef="#ctx0" brushRef="#br0" timeOffset="290257.2676">5550 15792 1551 0,'5'1'272'0,"2"12"-103"16,1 3-26-16,0 10-13 15,-6 6-21-15,-1 0-45 16,-1-1-18-16,-1-2-27 15,1-6-7-15,-2-13-5 16,0-6-9-16,2-10-25 16,-4-12-11-16,2-11-12 15,1-4 5-15,0-10 20 16,4 1 9-16,10 4 6 16,2 2 1-16,9 11 6 15,2 9 3-15,7 10 11 16,1 10 6-16,1 11 4 15,-2 3 2-15,-11 10 6 16,-6 2-1-16,-5 6-3 16,-6 4-7-16,-3-7-12 15,0-5-27-15,3-6-102 0</inkml:trace>
  <inkml:trace contextRef="#ctx0" brushRef="#br0" timeOffset="290971.4404">6062 15491 1428 0,'-2'-16'271'0,"1"-9"-6"15,0 12-100-15,-3 6-21 16,8 20-71-16,-2 7-31 15,5 22-30-15,0 6-5 0,-2 18 0 16,2 2-2-16,-2 6 2 16,-2-2-3-16,1-13-12 15,-2-8-19-15,2-20-38 16,1-9-26-16,5-18-47 16,3-4-2-16,6-17-38 15,4-7 19-15,3-7 21 16,2-5-28-16,0 3 19 15,-6 1 92-15,-7 9 274 16,-7 3-67-16,-13 10-15 16,-8 7 14-16,-11 7-24 15,-7 4-21-15,-3 8-25 16,2 2-15-16,12 4-40 16,4 0-7-16,16-2-6 15,5-1 1-15,15-5-1 16,5-3-1-16,5-5-11 15,4-1-27-15,-3 2-99 16,0 1-32-16</inkml:trace>
  <inkml:trace contextRef="#ctx0" brushRef="#br0" timeOffset="291306.7249">6413 16098 1417 0,'2'2'226'0,"3"1"-65"16,8 1-21-16,3-5-49 15,3-4-19-15,-1-4-23 16,0-3-8-16,-7-5-11 16,-2 2-7-16,-4-5-8 15,-5 3-3-15,-5 3-2 16,-4-2-3-16,-9 9-4 15,0 1-3-15,-3 6-4 16,3 11-2-16,7 12-3 16,-3 3 3-16,12 9 10 15,2 0 5-15,7-8 4 16,5 0 1-16,8-9-5 16,3-4-4-16,6-7-1 15,3-4-23-15,3-3-313 16</inkml:trace>
  <inkml:trace contextRef="#ctx0" brushRef="#br0" timeOffset="291945.0513">6961 15707 1394 0,'-12'-1'242'0,"-10"1"-41"0,-2 2-59 15,3 13-60-15,-2 2-16 16,2 8-30-16,5 7 5 16,14 6-36-16,11 5-4 15,13-3-2-15,1-8 0 16,7-18 4-16,-3-6 2 16,-1-14 6-16,-1-5 3 15,-8-11 5-15,-4-8 0 0,-6-5-2 16,-6-2-4-16,-11 0-5 15,-1 3-1-15,-13 0-2 16,-1 5-3-16,8 11-2 16,-2 4 0-16,17 11 2 15,6 4 4-15,10 2 7 16,6 1-1-16,12-4-1 16,5 0-3-16,8-4-2 15,2 1-17-15,-2 2-61 16,-4 1-361-16</inkml:trace>
  <inkml:trace contextRef="#ctx0" brushRef="#br0" timeOffset="292295.4949">7346 15685 1693 0,'3'4'368'0,"9"9"-205"16,6 3-52-16,9 10-41 15,7 5-20-15,0 3-23 16,-4 4-6-16,-5-4-38 16,-4-4-36-16,-7-5-107 15</inkml:trace>
  <inkml:trace contextRef="#ctx0" brushRef="#br0" timeOffset="292499.9476">7615 15694 1426 0,'-9'-1'274'15,"-13"2"4"-15,-2 5-44 16,-7 11-89-16,-3 6-39 15,-2 8-55-15,2 6-15 16,2 0-25-16,-2 0-21 16,10-6-50-16,0-3-49 15</inkml:trace>
  <inkml:trace contextRef="#ctx0" brushRef="#br0" timeOffset="293461.207">8434 14822 1033 0,'-5'-11'414'0,"-5"-6"-240"16,-7 7-6-16,0 18-37 16,-6 9-27-16,1 17-40 15,8 16-10-15,4 21-20 16,5 15-4-16,4 25-10 15,1 17-3-15,0 15-11 16,4 6-1-16,-9 11-1 16,-9-10 1-16,-1 0 11 15,-7 0 9-15,4-27 5 16,5-10 0-16,-4-19-9 16,0-17-5-16,-8-21-1 15,-1-7 4-15,-6-27 4 16,-1-12-13-16,2-13-37 15,5-4-29-15,10-1-327 0</inkml:trace>
  <inkml:trace contextRef="#ctx0" brushRef="#br0" timeOffset="296623.6757">8369 16634 1311 0,'1'-2'280'0,"4"0"-49"15,4 6-50-15,6 12-89 16,7 6-14-16,7 13-25 15,0 3-11-15,1 9-17 16,-5-3-2-16,-4-3-32 16,-6-7-45-16,-5-13-139 15</inkml:trace>
  <inkml:trace contextRef="#ctx0" brushRef="#br0" timeOffset="296812.3666">8626 16683 1632 0,'-13'6'344'15,"-15"11"-168"-15,-5 4-28 16,-2 9-75-16,-1 3-14 16,4 2-34-16,0 0-21 15,8-10-77-15,6-2-68 16</inkml:trace>
  <inkml:trace contextRef="#ctx0" brushRef="#br0" timeOffset="297156.3954">8647 16396 1428 0,'9'-9'248'16,"6"-7"-36"-16,15 5-107 16,3 7-23-16,1 7-32 15,-5 9 0-15,-20 7 10 16,-7 8 3-16,-19 4-2 0,-6 4-5 15,-2-4-21-15,3-6-8 16,14-8-10-16,8-4-2 16,16-6 2-16,7-2-3 15,9-4 0-15,-1-5 0 16,-2 4 1-16,-2 4-24 16</inkml:trace>
  <inkml:trace contextRef="#ctx0" brushRef="#br0" timeOffset="297935.7846">8649 14568 1464 0,'4'1'240'16,"-1"-1"-50"-16,6 16-88 15,1 8-16-15,-4 10-17 16,0 8-12-16,-2-6-25 16,-3 1-10-16,-2-7-58 15,-3-9-47-15,-3-6-151 16</inkml:trace>
  <inkml:trace contextRef="#ctx0" brushRef="#br0" timeOffset="298184.3988">8605 14564 721 0,'11'-16'516'0,"13"-20"-213"16,5 10-123-16,6 13-19 0,7 5-8 16,-2 13-63-16,0 6-9 15,-17 6-34-15,-8 5-10 16,-17 1-8-16,-9 3-3 15,-3 0-9-15,-7-1-6 16,11-2-6-16,-2-5-3 16,10-5-5-16,4-4-3 15,9-1 3-15,8 0 1 16,6-2 3-16,-3 2 0 0,-2-1 1 16,2 0 1-1,-3 1-39-15,-1 0-45 0</inkml:trace>
  <inkml:trace contextRef="#ctx0" brushRef="#br0" timeOffset="298484.5956">8910 14263 1462 0,'9'-3'252'16,"5"-5"-46"-16,7 5-91 0,2 3-20 15,-2 7-28-15,-1 3-13 16,-11 8-11-16,-5 5-5 16,-9 6-12-16,-4 0-7 15,1-3-4-15,3-3-4 16,8-9-4-16,3-2-2 15,12-2-4-15,-2-2-5 16,9 1-47-16,3 2-39 16</inkml:trace>
  <inkml:trace contextRef="#ctx0" brushRef="#br0" timeOffset="298713.2513">9207 14562 1404 0,'-2'1'282'15,"-2"1"32"-15,3 10-157 16,1 4-27-16,3 8-53 16,1 5-22-16,2 1-26 15,1 3-11-15,-4-5-12 16,4 0-1-16,0-9-33 15,-3-4-43-15,1-5-35 16</inkml:trace>
  <inkml:trace contextRef="#ctx0" brushRef="#br0" timeOffset="298878.81">9065 14691 1496 0,'4'0'269'15,"10"-1"-36"-15,9 1-85 16,22 4-66-16,8 3-24 16,3 0-37-16,-6 3-18 0,-11-2-28 15</inkml:trace>
  <inkml:trace contextRef="#ctx0" brushRef="#br0" timeOffset="299088.8868">9453 14609 1610 0,'4'1'345'16,"3"6"-118"-16,14 8-138 16,1 4-17-16,6 9-34 15,-1 2-12-15,-5 6-9 16,-3 0-8-16,-3-5-65 15,-2-6-35-15,-1-12-223 16</inkml:trace>
  <inkml:trace contextRef="#ctx0" brushRef="#br0" timeOffset="299238.7791">9683 14628 1470 0,'-25'10'293'0,"-20"6"17"15,-3 9-165-15,3 3-51 0,5 1-57 16,6-4-42-16,14-4-253 16</inkml:trace>
  <inkml:trace contextRef="#ctx0" brushRef="#br0" timeOffset="299730.268">9649 14345 1269 0,'3'-6'290'0,"3"-5"-105"0,8-3-38 16,3 2-9-16,11 4-49 16,2 4-11-16,-3 6-35 15,-1 4-8-15,-17 5 11 16,-9 4 2-16,-7 10 3 16,-7 2-8-16,-4 8-20 15,-1-5-5-15,5-6 1 16,8-3 3-16,10-15 4 15,19 2-3-15,8-13-2 16,6-5-26-16,8-1 247 16</inkml:trace>
  <inkml:trace contextRef="#ctx0" brushRef="#br0" timeOffset="304468.058">9840 15769 924 0,'-22'3'365'15,"-16"5"-208"-15,12 1-124 16,31 2-24-16,23-1 5 0,46 1 19 16,20 0 4-16,46-1 19 15,19-1 14-15,24 1-10 16,12-3 0-16,9-5-7 16,-2-3-9-16,-4-10-13 15,0-1-4-15,-23-6-14 16,-11 2-3-16,-32 6-1 15,-21 6-19-15,-37 14-287 16</inkml:trace>
  <inkml:trace contextRef="#ctx0" brushRef="#br0" timeOffset="306788.8287">10282 16397 1327 0,'2'-7'236'0,"9"-10"-96"15,1-5-14-15,9-3-9 16,2 1-17-16,1 10-23 0,1 6-6 16,-7 13-22-16,-3 12-6 15,-10 15-8-15,-2 6-2 16,-7 7-7-16,-2-1-6 15,2-5-9-15,0-7-3 16,6-9-3-16,4-1-1 16,3-10-1-16,3-2 0 15,8-3 1-15,1-8 0 16,5-8 2-16,1-3 2 0,-2-10 1 16,-3-2-1-16,-3-7 0 15,-1-3-1-15,-9 2 0 16,-2 0-2-16,-4 9-2 15,-3 5-1-15,0 13-2 16,2 9 7-16,-2 14 18 16,0 3 5-16,2 16 7 15,2-2-8-15,1-2-17 16,2-1-3-16,6-8-27 16,-2-2-38-16</inkml:trace>
  <inkml:trace contextRef="#ctx0" brushRef="#br0" timeOffset="307557.7631">10926 16055 1138 0,'0'-2'363'0,"0"-1"-160"15,5-4-70-15,2 2-5 16,11 2-49-16,2-1-20 0,8 5-24 16,4-2-9-16,-2 1-10 15,-6 0-2-15,-9 2 0 16,-7 5 5-16,-12 2 5 16,-5 5 2-16,-8 4-4 15,-5-6-4-15,-1-2-9 16,4-3-2-16,9-7-7 15,7 7-3-15,8-3-2 16,5-1 0-16,5 4 2 16,1-2 2-16,0 5 1 15,-6 0 1-15,-10 4 5 16,-4-1 1-16,-15-2 1 16,-4 0 0-16,-6-11-33 15,-1-3-39-15,10-5-127 16</inkml:trace>
  <inkml:trace contextRef="#ctx0" brushRef="#br0" timeOffset="307897.8536">11345 16001 1276 0,'0'-4'310'0,"1"0"-36"16,-2 1-42-16,-1 3-68 15,1 0-35-15,0 4-53 16,-7 18-15-16,-16 40-27 15,7-28-8-15,-4 6-12 16,0 1-6-16,-3-5-6 16,-2-4-13-16,10-6-40 15,2-7-22-15,5-7-83 16,7-8-79-16</inkml:trace>
  <inkml:trace contextRef="#ctx0" brushRef="#br0" timeOffset="308330.9353">11413 16144 1157 0,'1'-2'345'0,"2"-2"-143"16,3 2-34-16,-6 2-51 15,0-2-26-15,24 2-40 16,33 6-11-16,-30-2-17 16,-1 4-7-16,-14-3 3 15,-8 2 4-15,-13 5 13 16,-5 3 2-16,-8 6-6 15,0 1-4-15,1-3-16 16,4-2 0-16,7-6 7 16,5-4 6-16,6-4 19 15,5-2 5-15,9-1 0 16,3 0-3-16,6 0-17 16,5 0-5-16,4 3-3 15,-3-5-2-15,-4 1-3 16,-5 1-2-16,-11-3-28 0,-3 3-20 15</inkml:trace>
  <inkml:trace contextRef="#ctx0" brushRef="#br0" timeOffset="316786.6162">9618 12569 167 0,'0'-3'148'15,"2"0"57"-15,4-1-21 16,-6 3-19-16,0 0-14 16,0 0-40-16,9-3-23 15,6 1-49-15,27-5-11 0,-28 10-11 16,0-2 1-16,1 3 2 16,2-1-2-16,5-1-4 15,1 0 1-15,0-2 3 16,3 1 1-16,3 0 2 15,2 0-8-15,2 1-3 16,1-1-2-16,-2 0-4 16,-1 2-2-16,-2 2 0 15,-3 1-1-15,2-1 0 16,-1-4 0-16,3 0 2 16,3-2 0-16,-1-2 4 15,-1 2 1-15,-2-3 2 16,-3 1-3-16,4 4-3 15,2 2-1-15,-3 0-1 16,-2 4-1-16,-2-2 0 0,-6-2 0 16,2 3 0-16,0-5 0 15,1-3 1-15,3 2 0 16,7-1 0-16,4-2 0 16,2 4-1-16,1-2-1 15,-7-1 0-15,1-1-2 16,-1 3 1-16,-3 2 0 15,4 4 0-15,-3 1 1 16,-3 2 0-16,2-5 1 16,-1 0 1-16,5 1 1 0,7-3 0 15,3-1 0-15,-1 0-1 16,-2-1 0-16,-6-1-1 16,-7 0 0-16,-3 1-1 15,5 0 0-15,-5 1 0 16,1 0-1-16,1 0 1 15,-3 0 0-15,2 0 1 16,2 0-1-16,5 0 2 16,1 1-1-16,3-4 1 15,4-1-1-15,-5 0-1 16,0 0 0-16,-7 3-1 16,-3-1 0-16,-6 1 0 15,0-2-1-15,-1 3 2 16,3 0 0-16,4 4 0 15,2 1 1-15,4-5 0 0,-1-3 0 16,2-1-1-16,0-4 0 16,1 5 0-16,-1 3 0 15,-1 0-1-15,-1 4 0 16,-5-3 1-16,1 0 0 16,-1 0 1-16,-9 0 0 31,-8-1 0-31,0 1 1 0,30-1-1 0,-1 0 0 0,1-1 0 15,-5 1-1-15,-5 0 0 16,-1-1 0-16,-2 0 0 16,-3 0 0-16,0-1 0 15,2 2 1-15,3 2-1 16,3 0 1-16,-2-2-1 16,-1 0 0-16,-3 0 0 15,-2 0 0-15,1 0 0 16,-1 1 0-16,1 0 0 15,-1 3 0-15,0-4 0 16,2 1 1-16,-2 0 0 16,4-1 1-16,1 3-1 15,6-3 1-15,1-3-2 16,-2 0 0-16,1 2 0 16,-2 2 0-16,-1 0 0 15,-4 1 0-15,-3 4 0 16,-3-5 0-16,-3 1 0 0,4 2 0 15,0-6 0-15,4 2-1 16,0-2 1-16,1 0 0 16,4 2 0-16,-5-3-1 15,-2 3 1-15,-5-4 1 16,-13 4 1-16,-5 0 1 16,-12 1-56-16</inkml:trace>
  <inkml:trace contextRef="#ctx0" brushRef="#br0" timeOffset="343368.2516">10753 15480 708 0,'1'-6'455'16,"0"-2"-175"-16,-1-5-166 15,-4-3 3-15,-8-3 15 16,-4-2 13-16,-14-2-24 15,-4 2-10-15,-4 12-42 16,-2 7-14-16,7 20-31 16,2 7-8-16,9 14-14 15,6 3-2-15,15-2-5 16,8 0 1-16,13-13 3 16,10-5 0-16,11-18 3 15,2-6 4-15,2-19 4 0,-5-6 2 16,-8-12 1-16,-7-11-1 15,-11-10 0-15,2-1-1 16,-11-7 1-16,-3 3-2 16,2 15-6-16,-7 1-1 15,2 24-4-15,-2 4-1 16,-3 12 1-16,2 9 1 0,2 14 1 16,2 8 3-16,0 18-2 15,6 8-1-15,2 12 0 16,1 6 1-16,3 1-1 15,-4-7 2-15,-2-7 2 16,-1-10-5-16,3-16-83 16,-3-5-48-16</inkml:trace>
  <inkml:trace contextRef="#ctx0" brushRef="#br0" timeOffset="343898.1835">10933 15465 1307 0,'3'-7'294'0,"3"-9"-52"16,6 5-80-16,2 3-30 0,3 5-46 16,1 0-15-16,-2 10-15 15,-5 4-6-15,-5 6-7 16,-6 6-2-16,-6 6-11 15,0 2-7-15,-1 1-12 16,7-3-4-16,4-5-4 16,4-3 0-16,8-11 2 15,2-3-1-15,8-10 4 16,-2-10-2-16,2-6-2 16,-1-7-8-16,-8-4-6 15,2 1-1-15,-7 2 3 16,-2-1 5-16,-3 10 3 15,-7 3 3-15,-8 15 14 16,0 5 10-16,-1 17 21 16,0 5 9-16,9 4-7 15,7 1-6-15,5-3-21 0,10-1 1 16,12-9 280-16</inkml:trace>
  <inkml:trace contextRef="#ctx0" brushRef="#br0" timeOffset="349739.0537">4423 15827 1448 0,'0'3'219'0,"0"3"-46"15,14 0-44-15,18-3-37 16,7-1-2-16,21-1-34 15,-2-1-17-15,6-2-20 16,1-1-21-16,-10-4-102 16,-3-1-59-16</inkml:trace>
  <inkml:trace contextRef="#ctx0" brushRef="#br0" timeOffset="349949.0677">4477 15996 1163 0,'1'2'331'16,"5"0"-137"-16,12-4-17 0,26 1-8 16,9-2-1-16,21 2-49 15,4-1-26-15,-5 2-50 16,-6 2 362-16</inkml:trace>
  <inkml:trace contextRef="#ctx0" brushRef="#br0" timeOffset="353692.0667">12571 15747 1569 0,'6'0'266'0,"14"0"-152"16,8 0-28-16,22 1-39 16,2-1-14-16,1 0-19 15,-6 0-14-15,-11 4-100 16,-5 0-122-16</inkml:trace>
  <inkml:trace contextRef="#ctx0" brushRef="#br0" timeOffset="353907.1411">12660 15870 1496 0,'6'5'241'0,"18"2"-91"16,5 0-9-16,15-4-21 15,3-3-23-15,-2-5-46 16,1-2-13-16,-6-4-48 16</inkml:trace>
  <inkml:trace contextRef="#ctx0" brushRef="#br0" timeOffset="354486.7574">13504 15618 1433 0,'0'9'222'0,"1"14"-54"0,0 12-36 15,-1 5-46-15,-1 4-20 16,1 0-35-16,-1-4-9 15,2-9-9-15,0-8-28 16,1-16-121-16,0-8-105 16</inkml:trace>
  <inkml:trace contextRef="#ctx0" brushRef="#br0" timeOffset="354745.1984">13457 15633 1133 0,'5'-4'352'16,"6"-5"-191"-16,10 6-60 16,3-1-22-16,10 2-32 15,3 1-12-15,0 0-15 16,0 3-5-16,-8 0-4 16,-7 3-1-16,-5 4 19 15,-3-1 9-15,-6 5 11 16,-2-2 6-16,-4 2-7 15,-2 3-9-15,-2 6-15 16,2 4-5-16,-5 1-5 16,4 3-29-16,1-1-137 15</inkml:trace>
  <inkml:trace contextRef="#ctx0" brushRef="#br0" timeOffset="355429.4756">13904 15354 1438 0,'1'-6'270'15,"-1"-8"-20"-15,0 13-101 16,0 6-20-16,1 18-74 15,5 15-25-15,4 17-13 16,3 10-4-16,2 9-1 16,-3-3 0-16,-6-3-1 15,-1-6 1-15,0-14-10 16,-1-15-21-16,1-13-74 16,2-10-52-16,-3-18-130 15,2-5-51-15</inkml:trace>
  <inkml:trace contextRef="#ctx0" brushRef="#br0" timeOffset="355595.0452">14107 15714 1021 0,'-7'8'447'0,"-5"3"-227"15,-10 5-47-15,-2 4-22 16,2 2-59-16,6 1-16 16,10-1-38-16,8-4-7 15,14-7-5-15,5-7-1 16,17-4-4-16,-2-4-7 15,0-3-84-15,0 2-80 16</inkml:trace>
  <inkml:trace contextRef="#ctx0" brushRef="#br0" timeOffset="355936.7854">14231 15957 1340 0,'-1'4'276'0,"1"8"30"16,2 3-161-16,16-1-82 15,3-3-13-15,4-4-25 16,5-9-1-16,-2-6 2 16,-4-5-4-16,-2-5-8 15,-5-3-2-15,-9-2-3 16,-3 2-1-16,-16 0-1 15,-5 4 1-15,-12 10 1 16,-2 3 5-16,2 12 3 0,2 7 1 16,7 9-1-16,0 5-3 15,12 2-9-15,7 1-1 16,15-2 1-16,7-3-3 16,13-10 2-16,1-4 2 15,2-10-46-15,3 1-41 16</inkml:trace>
  <inkml:trace contextRef="#ctx0" brushRef="#br0" timeOffset="356510.9059">14771 15624 1042 0,'-12'-4'439'16,"-11"-5"-184"-16,0 3-52 16,-1 7-98-16,2 5-37 15,6 15-47-15,1 3-14 16,9 10-7-16,7 2-2 15,6 1-2-15,4-2 1 0,9-10-1 16,1-6 1-16,8-15-4 16,-2-7-5-16,-8-16-4 15,-3-5 0-15,-10-7 7 16,-3-2 5-16,-7-2 12 16,-8 2 13-16,-5 4 38 15,1 5 16-15,3 11 13 16,4 1-3-16,9 9-38 15,3 1-15-15,17 2-22 16,5-3-8-16,15 4-2 16,8-3-1-16,6-2-24 15,2-1-31-15,-6-1 174 16</inkml:trace>
  <inkml:trace contextRef="#ctx0" brushRef="#br0" timeOffset="356821.8906">15116 15548 1641 0,'5'7'343'0,"17"16"-187"16,5 1-48-16,12 13-45 16,6 3-25-16,-6 0-20 15,-1-4-3-15,-9-11-74 16,-4-5-84-16</inkml:trace>
  <inkml:trace contextRef="#ctx0" brushRef="#br0" timeOffset="356991.1184">15374 15567 1747 0,'-14'5'429'0,"-16"13"-224"0,-3 3-38 15,-5 3-68-15,-3 7-31 16,9 4-31-16,-2-4-28 16,10 2-28-16</inkml:trace>
  <inkml:trace contextRef="#ctx0" brushRef="#br0" timeOffset="357889.2267">16114 14788 1446 0,'-15'-16'227'16,"-7"-13"-54"-16,-11 14-45 16,-9 6-11-16,-1 18-25 15,-1 12-30-15,7 33-41 0,9 22-13 16,14 32-13-16,8 14 0 16,12 23 1-16,7 2 3 15,-3 1 3-15,-3-1 2 16,-7-18 0-16,-7-11 1 15,-5-13 2-15,-3-8 0 16,-3-20 3-16,1-8 1 16,-2-25 2-16,2-13-17 15,0-24-77-15,2-9-36 16</inkml:trace>
  <inkml:trace contextRef="#ctx0" brushRef="#br0" timeOffset="358369.7677">15969 16442 1440 0,'2'0'270'0,"12"4"53"16,3 8-191-16,13 15-87 15,5 9-9-15,-2 9-21 16,-1 0-2-16,-10-2-55 16,-7-6-52-16</inkml:trace>
  <inkml:trace contextRef="#ctx0" brushRef="#br0" timeOffset="358533.7134">16197 16463 1523 0,'-17'10'345'0,"-12"8"36"16,-6 5-226-1,-2 6-45-15,-2 5-69 0,0 0-15 16,8-3-83-16,7-5-29 16</inkml:trace>
  <inkml:trace contextRef="#ctx0" brushRef="#br0" timeOffset="358851.3851">16205 16163 1598 0,'2'-4'341'16,"1"-8"-125"-16,14 9-111 16,7 3-23-16,6 2-47 15,5 8-12-15,-11 10-8 16,-9 3 1-16,-15 9-1 16,-10-1 0-16,-7 0-1 15,4-1-5-15,6-10-2 16,7-3-2-16,8-7 0 15,7-5 0-15,8-4 4 16,3-2-12-16,7-4 27 16</inkml:trace>
  <inkml:trace contextRef="#ctx0" brushRef="#br0" timeOffset="359372.1406">16228 14328 1500 0,'0'4'253'0,"0"8"-70"16,0 15-113-16,4 5-25 15,0 14-29-15,1-2-8 0,-1 0-3 16,0-3 2 0,-2-13-46-16,0-4-59 0</inkml:trace>
  <inkml:trace contextRef="#ctx0" brushRef="#br0" timeOffset="359611.5052">16153 14356 1064 0,'11'-13'402'15,"5"-11"-234"-15,9 12-30 16,6 5-15-16,3 13-53 16,1 5-23-16,-8 11-3 15,-11 1 15-15,-17 6 18 16,-12 4 1-16,-12 1-18 16,-3-2-16-16,5-6-22 15,7-5-8-15,15-5-8 16,5-1-3-16,9-6-4 0,6 4 1 15,4-9 0-15,3 1 1 16,6 1-38 0,-3-6-30-16</inkml:trace>
  <inkml:trace contextRef="#ctx0" brushRef="#br0" timeOffset="359898.6186">16332 14116 1436 0,'8'-5'252'16,"6"-5"-13"-16,11 9-122 16,7 2-23-16,4 8-26 15,-4 1-14-15,-12 5-1 16,-11 5 0-16,-16 2-4 15,-8 4-3-15,-3-4-23 16,2-1-8-16,3-5-9 16,6-2-3-16,7-3-3 15,8 0-5-15,12-3-52 16,2-1-38-16</inkml:trace>
  <inkml:trace contextRef="#ctx0" brushRef="#br0" timeOffset="360127.6086">16660 14409 1129 0,'-1'4'379'0,"1"8"-152"15,-1 5-60-15,3 4-14 0,1 10-29 16,0 1-16-16,1-1-45 15,-4-4-6-15,0-11-35 16,1-6-17-16,5-4-81 16,0-5-94-16</inkml:trace>
  <inkml:trace contextRef="#ctx0" brushRef="#br0" timeOffset="360275.2476">16511 14533 1475 0,'8'4'252'16,"10"-1"-61"-16,14 2-90 16,8-3-16-16,10-1-38 15,0 0-14-15,-2-1-9 16,-2 0-30-16,-9 1 57 0</inkml:trace>
  <inkml:trace contextRef="#ctx0" brushRef="#br0" timeOffset="360465.5639">16912 14450 1595 0,'6'2'323'0,"4"2"-107"0,11 10-121 16,6 4-10-16,4 7-23 15,-2 4-17-15,-7-5-16 16,-6 0-4-16,-6-6-65 15,-5-5-42-15</inkml:trace>
  <inkml:trace contextRef="#ctx0" brushRef="#br0" timeOffset="360613.169">17108 14474 1471 0,'-8'5'281'0,"-11"8"-6"16,1 6-59-16,-11 5-85 15,-1 5-44-15,0-3-51 16,-3-5-29-16,14-2-81 16,4-4-235-16</inkml:trace>
  <inkml:trace contextRef="#ctx0" brushRef="#br0" timeOffset="361022.6601">17097 14173 1446 0,'5'-3'230'0,"1"-6"-71"15,2-1-9-15,9 8-56 16,-1 0-16-16,8 4-17 16,2 4-7-16,-5 4-12 15,-6 3-8-15,-12 7-13 16,-4-1-4-16,-11 2-5 15,0-1 6-15,-2-3 2 16,5-1 0-16,7-3-5 16,5-2-5-16,14-3-5 15,3-2-2-15,6-3 2 0,3 1-24 16,0-4 77-16</inkml:trace>
  <inkml:trace contextRef="#ctx0" brushRef="#br0" timeOffset="361916.2688">16964 15549 1587 0,'-6'-4'254'15,"8"1"-179"-15,18 2-45 16,40 2 3-16,24-1 4 0,45 0 13 16,14-2 1-16,21-4-6 15,4 5-4-15,-23-7-17 16,-5 1-37-16,-30-3-85 16,-14-2-60-16</inkml:trace>
  <inkml:trace contextRef="#ctx0" brushRef="#br0" timeOffset="362245.9006">17552 15338 1340 0,'4'-23'271'0,"3"-18"-57"16,-1-5-34-16,-6-6-18 16,1 4-40-16,3 1-19 15,-4 10-46-15,3 13-17 16,0 16-31-16,-1 8-12 0,-2 17-4 15,1 9-1-15,2 19 3 16,2 11 0-16,6 13-69 16,0 7-54-16</inkml:trace>
  <inkml:trace contextRef="#ctx0" brushRef="#br0" timeOffset="363339.0084">17110 16095 1232 0,'-3'-10'290'0,"6"-9"-106"15,3 3-45-15,7-5-17 16,8 5-5-16,1 7-25 16,5 8-21-16,-3 17-37 15,-7 8-8-15,-6 12-3 16,-10 0 0-16,-5 3-5 0,-1 0-3 16,1-9-2-16,3-2-3 15,3-10-3-15,4-6 1 16,4-10-1-16,4-4-1 15,5-13-3-15,2-7-3 16,-1-7-8-16,1-3-2 16,-4 2 1-16,-1 0 2 15,-6 9 6-15,-1 4 1 16,-9 10 3-16,-1 9 4 0,-5 16 5 16,0 6 2-16,6 11-3 15,3 2-2-15,10 0-4 16,0-2-1-16,7-14-55 15,2-5 250-15</inkml:trace>
  <inkml:trace contextRef="#ctx0" brushRef="#br0" timeOffset="364057.8666">17700 15716 197 0,'4'0'96'15,"3"-1"-13"-15,-2-3-77 16,2 3-4-16,0-1-2 16,-2 2 8-16,-2 0 126 15,0 0 80-15,-3-1 179 16,0 0-102-16,-1-1-150 15,-1 1-4-15,1 0-24 16,0 0 2-16,1 0-30 16,0 0-13-16,0-1-18 0,15-4 1 15,38-11-10 1,-26 19-12-16,-5 0-12 0,-3 5-5 16,-10 2 3-16,-9 0 3 15,-5 4 8-15,-10-2 0 16,-5 0-9-16,2 0-4 15,3-4-11-15,5 0-4 16,11-2-2-16,6-4-2 16,10-1 1-16,1-2 1 0,4 0 0 15,-4 2 1-15,-4 4-1 16,-3 2-4-16,-16 2-24 16,-5 2-22-16,-7 4-79 15,-2 0-64-15</inkml:trace>
  <inkml:trace contextRef="#ctx0" brushRef="#br0" timeOffset="364231.4041">17672 15944 1553 0,'0'4'271'0,"2"-3"-107"15,12 0-41-15,13-2-36 16,15-3-22-16,18-4-40 15,3 4-8-15,-6-2-48 16,-8 5-49-16,-16 3-189 0</inkml:trace>
  <inkml:trace contextRef="#ctx0" brushRef="#br0" timeOffset="364541.5742">17759 16114 1487 0,'5'-3'263'15,"2"-4"-68"-15,11 1-71 16,6 0-4-16,9 3-52 16,2 3-23-16,-6 7-23 15,-7-2-6-15,-20 4 2 16,-6 3 2-16,-17 0 3 15,-2 8-2-15,1-3-9 16,1-3-4-16,12-2-5 16,3-4 1-16,11-4 5 15,6-3 3-15,12-1 2 16,4-4-2-16,9 0-2 16,-2 1-22-16,-3-2 7 15</inkml:trace>
  <inkml:trace contextRef="#ctx0" brushRef="#br0" timeOffset="365316.2548">18731 15518 846 0,'6'-2'469'15,"3"-1"-272"-15,4-3-87 0,0-3-7 16,1-5-22-16,-2-2 4 16,-1-1-8-16,-1-3 0 15,-10-5 2-15,-3-3 5 16,-16-1-10-16,-7-1-9 16,-5 7-21-16,0 9-11 15,-1 11-20-15,2 11-8 16,7 15-6-16,3 6-3 0,18 9-1 15,5 3 1-15,12-6 3 16,7-5 1-16,7-10 6 16,2-8 0-16,1-15 7 15,0-11 1-15,-6-14 0 16,-1-7 0-16,-7-9-3 16,-4-1 0-16,-10-9-2 15,-3-4-1-15,-3-8 0 16,0 2-4-16,2 5-2 15,-1 9-1-15,-1 22 10 16,0 9 4-16,-4 18 0 16,2 8 1-16,3 19-13 15,-2 7-3-15,6 14 0 16,2 5 0-16,2 10 1 16,0 8-1-16,-1 9-10 15,-1-3-22-15,-3-10-92 16,2-12-73-16</inkml:trace>
  <inkml:trace contextRef="#ctx0" brushRef="#br0" timeOffset="365691.0613">19016 15383 1461 0,'3'-8'247'0,"9"-7"-55"16,2 5-33-16,-3 10-33 15,2 7-28-15,-11 8-28 16,2 4 8-16,-4 8-15 16,-3 2-11-16,-1 1-21 15,1 0-11-15,4-6-13 16,5 0-1-16,12-5-1 16,2-9-2-16,8-8 2 15,3-7-3-15,1-15-11 16,-1 1-2-16,-4-12-5 15,-5-3 1-15,-4-4 11 16,-7-1 3-16,-8 1 2 16,-1 6 1-16,-6 14 8 15,-1 11 1-15,0 19 14 16,-2 8 4-16,3 14 2 16,4 7 3-16,8 7-13 0,3-2-3 15,6-8 1-15,4-1 0 16</inkml:trace>
  <inkml:trace contextRef="#ctx0" brushRef="#br0" timeOffset="370632.0107">19895 15483 1413 0,'3'5'200'0,"13"4"-102"15,8 0-24-15,12-4-27 16,9-4-12-16,3-5-22 16,-1-1-3-16,-9 1-43 15,-9 0-40-15</inkml:trace>
  <inkml:trace contextRef="#ctx0" brushRef="#br0" timeOffset="370796.5717">19916 15596 1151 0,'9'2'359'15,"11"8"-108"-15,2-4-57 16,17 5-76-16,3-1-14 16,3-4-53-16,3 0-44 15</inkml:trace>
  <inkml:trace contextRef="#ctx0" brushRef="#br0" timeOffset="371429.1813">20608 15397 1454 0,'-2'6'220'0,"-3"7"-60"16,4 16-111-16,0 6-2 16,1 7-14-16,4 2-7 15,2-11 6-15,0 0-18 0,0-17-7 16,-2-6-8-16,0-10-23 15,-3-9-5-15,-4-8-4 16,-5-7 6-16,-4-13 21 16,-3 2 4-16,0-4 3 15,3 1-1-15,4 12 9 16,6 2 5-16,9 12 7 16,3 2 0-16,12 9-10 15,3 3-7-15,7 4-5 16,7 3-2-16,3-2 3 15,0-1 1-15,-6-1 1 16,-11-3 6-16,-11 5 21 16,-10 1 15-16,-4 7 29 15,-2 7-4-15,-2 3-15 16,1 2-19-16,2 3-24 16,2 1 0-16,6-1-3 15,-3 0-23-15,6-6-81 16</inkml:trace>
  <inkml:trace contextRef="#ctx0" brushRef="#br0" timeOffset="371835.0269">20985 15099 1524 0,'0'-4'273'0,"-2"-3"-86"16,2 3-46-16,2 13-53 16,4 7-25-16,2 18-33 15,-3 9-8-15,5 18-14 16,-1 6-4-16,0 10-6 0,0-6-7 16,-2-12-27-16,-2-11-19 15,-2-24-40-15,1-11-7 16,5-14-58-16,0-8-25 15,6-11-48-15</inkml:trace>
  <inkml:trace contextRef="#ctx0" brushRef="#br0" timeOffset="371979.2692">21179 15416 1060 0,'-5'-1'397'0,"-8"1"-218"16,-4 6 11 0,-11 12-35-16,1 3-33 0,2 4-52 15,6 3-25-15,16-7-29 16,7 1-4-16,16-9-7 15,8-2-5-15,6-7-79 16,4 1-58-16</inkml:trace>
  <inkml:trace contextRef="#ctx0" brushRef="#br0" timeOffset="372308.321">21271 15732 1491 0,'2'6'233'0,"7"3"-109"15,5-1-15-15,8-8-42 0,2 0-19 16,0-8-20-16,-3-5 0 16,-5-3-7-16,-3 0-4 15,-7 0-6-15,-6 3-2 16,-7 4-2-16,-6 4 4 15,-11 2 8-15,1 3 4 16,-1 10 2-16,1 2-4 16,9 12-9-16,5 1 0 0,11 8-2 15,7-2 0-15,12 1-4 16,7 0-3-16,7-9 0 16,6-1-14-16,1-12-47 15,3-9-59-15</inkml:trace>
  <inkml:trace contextRef="#ctx0" brushRef="#br0" timeOffset="372818.2204">21768 15384 1358 0,'-10'-5'265'0,"-3"-2"-50"15,-13 5-49-15,-4 3-32 16,1 8-61-16,2 6-23 16,8 11-34-16,4 1-9 15,14 10-8-15,3-4-3 0,15-1 1 16,6-3 3-16,4-11 5 16,3-1 2-16,-2-14 7 15,-4-4 2-15,-9-14 3 16,0-3 1-16,-11-6-9 15,-6-6-3-15,-7-1-7 16,-7-2-1-16,-5 0 3 16,2 4 3-16,6 6 1 15,6 7-1-15,12 6 1 16,7 3 0-16,15 2-3 16,6 2 0-16,10 2-1 15,-3 1-4-15,0 0-67 16,-8 1-50-16</inkml:trace>
  <inkml:trace contextRef="#ctx0" brushRef="#br0" timeOffset="373266.7702">22040 15403 1533 0,'0'0'285'0,"5"6"-76"0,5 6-47 15,15 11-64-15,7 7-27 16,9 8-36-16,-2 2-9 16,-9-5-22-16,-7-5-23 15,-13-14-60-15,2-5-55 16</inkml:trace>
  <inkml:trace contextRef="#ctx0" brushRef="#br0" timeOffset="373448.2858">22315 15421 1532 0,'-7'3'284'0,"-13"6"-77"16,-3 5-37-16,-14 5-66 16,-3 6-30-16,10-2-40 31,15-11-12-31,0-1-61 0,-42 35-40 0</inkml:trace>
  <inkml:trace contextRef="#ctx0" brushRef="#br0" timeOffset="374030.1382">22901 14573 1571 0,'-16'-3'280'0,"-20"5"-137"16,-2 13-58-16,-4 26-46 16,4 15-15-16,8 43-26 15,7 23-4-15,11 28-1 0,3 19 1 16,4-5 6-16,4 1 1 15,1-8 2-15,-3-14 1 16,0-20 1-16,-5-11 0 16,-6-28 6-16,-4-13 4 15,-8-18 5-15,-4-12-11 16,1-16-99-16,3-11-76 16</inkml:trace>
  <inkml:trace contextRef="#ctx0" brushRef="#br0" timeOffset="374361.2147">22593 16501 1310 0,'-1'-6'316'0,"1"0"34"0,1 6-133 15,-1 0-124-15,2 6-42 16,28 23-44-16,37 37 0 15,-31-28 0-15,-6-4 2 16,-6-4-46-16,-4-7-72 16</inkml:trace>
  <inkml:trace contextRef="#ctx0" brushRef="#br0" timeOffset="374543.2454">22873 16486 1758 0,'-12'5'411'0,"-20"15"-243"16,-4 3-54-16,-11 12-62 15,0 3-11-15,3-1-35 16,5-1-29-16,16-4-98 16,8-4-198-16</inkml:trace>
  <inkml:trace contextRef="#ctx0" brushRef="#br0" timeOffset="374823.4962">22820 16269 1432 0,'9'-14'245'0,"13"-16"-14"0,4 5-44 15,5 9-30-15,0 7-32 16,-6 11-64-16,1 7-20 16,-23 12-6-16,-6 1 6 15,-17 9 16-15,-4 4 5 16,4-4-22-16,1-2-12 0,16-6-19 16,5-6-9-16,14-4-26 15,10-4-15-15,10-6-49 16,3 0 414-16</inkml:trace>
  <inkml:trace contextRef="#ctx0" brushRef="#br0" timeOffset="375539.3995">23029 14193 1328 0,'-1'6'234'0,"0"19"-69"16,-1 9-101-16,2 14-29 15,2 4-2-15,-1-8-19 16,2-3-14-16,1-17-66 16,-2-8-56-16</inkml:trace>
  <inkml:trace contextRef="#ctx0" brushRef="#br0" timeOffset="375731.5148">23010 14243 953 0,'10'-15'457'0,"8"-12"-266"16,5 11-30-16,0 3-1 15,3 13-39-15,-2 8-28 16,-12 8-26-16,-5 6-1 16,-19 5-7-16,-11-2-5 15,-8 5-17-15,-2-4-15 16,15-2-25-16,11-1-15 15,18-7-29-15,14-5-19 16,20-5-65-16,3-2-48 16</inkml:trace>
  <inkml:trace contextRef="#ctx0" brushRef="#br0" timeOffset="376004.3399">23244 14048 1579 0,'7'-8'290'0,"13"0"-153"16,3 4-32-16,-1 9-50 16,2 7-20-16,-9 5-17 15,-9-4 4-15,-10 9 0 16,-7 1 2-16,-5 2-1 15,-2 1-5-15,7-5-8 0,8-5-3 16,8-5-13-16,8-1-17 16,4-9-69-16,6 0-61 15</inkml:trace>
  <inkml:trace contextRef="#ctx0" brushRef="#br0" timeOffset="376151.9454">23444 14199 1507 0,'-2'3'289'16,"-4"4"-35"-16,1 9-138 16,5 6-34-16,0 7-50 15,3 2-12-15,1 0-30 16,1-1-47-16</inkml:trace>
  <inkml:trace contextRef="#ctx0" brushRef="#br0" timeOffset="376317.0842">23349 14304 1650 0,'4'-2'377'16,"-4"-1"-130"-16,16 5-177 16,7 3-30-16,9 3-33 15,10-1-1-15,5 1-47 16,-7-1-60-16</inkml:trace>
  <inkml:trace contextRef="#ctx0" brushRef="#br0" timeOffset="376472.2936">23721 14238 1635 0,'4'3'346'15,"3"7"-190"-15,5 5-45 16,3 10-65-16,-3 0-23 0,3 8-10 15,-2-1-20-15,-4-3-116 16</inkml:trace>
  <inkml:trace contextRef="#ctx0" brushRef="#br0" timeOffset="376615.054">23879 14261 1677 0,'-13'6'383'0,"-15"8"-183"15,-1 9-65-15,-6 9-80 16,0 0-21-16,5 2-64 16,4-4-47-16</inkml:trace>
  <inkml:trace contextRef="#ctx0" brushRef="#br0" timeOffset="376899.9319">23843 13961 1361 0,'7'-8'275'16,"13"-3"19"-16,2 0-77 16,4 12-88-16,-3 7-32 15,-13 7-31-15,-6 7-5 0,-19 3-9 16,-6 0 1-16,-4-2-25 15,4 1-5-15,16 0-13 16,5-6-3-16,12-7-3 16,10-5-3-16,12-4-11 15,10 1-14-15,1 0-56 16,-4 4 394-16</inkml:trace>
  <inkml:trace contextRef="#ctx0" brushRef="#br0" timeOffset="377588.5252">23221 15473 1391 0,'15'-13'220'0,"17"-10"-63"16,0 4-8-16,-6 11-9 16,-4 7-9-16,-11 12-31 15,-6 8-3-15,-6 11-16 16,-7 2-18-16,2 8-25 0,-2-2-7 16,8-4-18-16,5-3 0 15,3-10-1-15,5-8-1 16,2-11 8-16,2-6-2 15,8-14-2-15,0-1-1 16,-1-10-6-16,0-2-2 16,-8-6-4-16,-1 0-1 15,-5 5-2-15,1 5-2 16,-5 17-3-16,-3 7 0 0,-2 18-1 16,0 13 1-16,1 10 2 15,-1 5 2-15,7-2-5 16,-1-6-18-16,6-7-62 15,1-9-203-15</inkml:trace>
  <inkml:trace contextRef="#ctx0" brushRef="#br0" timeOffset="377925.0106">23655 15122 1264 0,'-2'-3'336'16,"-2"-3"23"-16,4 1-112 0,16 5-87 15,6 0-30-15,14 3-60 16,2-3-15-16,5-2-40 16,-2 4-49-16,-2-2-490 15</inkml:trace>
  <inkml:trace contextRef="#ctx0" brushRef="#br0" timeOffset="378487.6678">24004 14779 1269 0,'1'-4'283'0,"3"-3"-93"16,4 0-15-16,8-1-33 15,2 1-15-15,9 3-45 16,2 3-21-16,0 3-37 15,-4 2-9-15,-12 5-6 16,-11-3 0-16,-11 3 0 16,-7 2-2-16,-9-1-1 15,2 3-1-15,5-1-4 16,4-3-5-16,13 1-6 16,4-2-4-16,14-1 2 15,4 2 4-15,6 3 4 16,1 2 3-16,-10 3 3 15,-6 2 0-15,-16-4 4 16,-10 2 2-16,-10-1-46 0,-5-6-43 16</inkml:trace>
  <inkml:trace contextRef="#ctx0" brushRef="#br0" timeOffset="378697.7486">23950 15106 1371 0,'2'0'254'0,"10"-2"6"15,9-2-92-15,20 3-66 16,10 1-19-16,10-2-53 16,-1 2-8-16,-9-4-12 15,-8 4-15-15,-18 0-72 16,-5 0-52-16</inkml:trace>
  <inkml:trace contextRef="#ctx0" brushRef="#br0" timeOffset="379026.4162">24086 15246 1284 0,'6'-5'274'16,"9"-1"-79"-16,1 0-26 15,1 3-32-15,2 4-16 16,-5 1-41-16,-2 4-16 16,-5 3-21-16,-7 1-5 15,-9 2-8-15,-8 3 0 16,-4 4-11-16,1 1-5 0,9-1-8 15,7-2 0-15,12-3 2 16,8-6 4-16,12-3 2 16,6-2 0-16,-1-2-2 15,-3 0-2-15,-5 1-16 16,-10-2-21-16</inkml:trace>
  <inkml:trace contextRef="#ctx0" brushRef="#br0" timeOffset="379690.1373">24608 15606 1238 0,'4'-8'317'16,"0"-2"-92"-16,-4-4-68 15,-1 0-20-15,-7-3-23 16,-5-3-9-16,-5 1-24 16,-4-1-7-16,-1 7-35 15,0 3-15-15,-2 4-24 16,4 13-9-16,1 9-4 15,8 7-1-15,9 10 4 16,4-3 1-16,12-3 5 16,2-4 3-16,6-8 5 15,2-9 5-15,1-8 7 16,-1-11 1-16,0-6-1 16,-1-6 0-16,-2-8-6 15,-3-5 0-15,-8-14-1 0,-2-6 2 16,-7-7 0-16,0-3-2 15,-2 3 1-15,0 9-2 16,-2 19 0-16,1 10-2 16,-3 27-8-16,0 8-1 15,3 20-8-15,-1 7-2 16,7 10 6-16,3 9 0 16,4 10 3-16,0 5 8 15,-3-4-55-15,-4-10-43 0,2-14-126 16</inkml:trace>
  <inkml:trace contextRef="#ctx0" brushRef="#br0" timeOffset="380063.4323">24731 15459 1157 0,'4'-8'379'0,"9"-10"-78"16,-1 8-63-16,3 8-63 15,-1 4-38-15,0 12-60 16,-9 1-14-16,-3 6-22 16,-2 2-12-16,-2 1-13 15,1 1-5-15,1-2-5 16,2-3 0-16,6-7-5 16,4-2-1-16,7-5-7 15,4-4-6-15,5-5-12 16,0-6-3-16,-3-5 0 0,-3-4 4 15,-5-5 10-15,-3-1 7 16,-7-2 11-16,-4 0 4 16,-5 8 14-16,-1 4 7 15,-4 14 11-15,-1 10 0 16,1 10-8-16,-1 4-2 0,5 6-6 16,4 1-2-16,9 2-6 15,2-7-5-15,8-4 308 16</inkml:trace>
  <inkml:trace contextRef="#ctx0" brushRef="#br0" timeOffset="387372.7883">16122 2595 52 0</inkml:trace>
  <inkml:trace contextRef="#ctx0" brushRef="#br0" timeOffset="387733.195">16535 2451 1394 0,'-7'-21'223'0,"-4"-16"-61"0,-6 7-13 15,-4 20-35-15,0 11-11 16,-5 19-35-16,4 12-26 16,8 26-35-16,5 18-9 15,10 41-11-15,5 19 3 16,2 30 6-16,-2 5 4 16,-6-12 4-16,-3-2 1 15,-10-18 4-15,-6-13 0 16,-6-23 3-16,-5-21 1 0,-6-34-1 15,2-20-7-15,1-28-40 16,8-17-41-16</inkml:trace>
  <inkml:trace contextRef="#ctx0" brushRef="#br0" timeOffset="388107.9309">16858 3199 1649 0,'11'6'375'0,"10"6"-144"0,18 24-155 15,7 12-31-15,1 16-35 16,1 4-5-16,-17-7-8 15,-1-4-16-15,-6-16-68 16,-1-1-89-16</inkml:trace>
  <inkml:trace contextRef="#ctx0" brushRef="#br0" timeOffset="388285.5575">17239 3280 1439 0,'-11'1'291'16,"-10"1"59"-16,-3 12-176 16,-2 9-28-16,0 10-52 15,-2 5-22-15,-4 5-30 16,-4 0-13-16,-1-3-78 16,3 1-49-16</inkml:trace>
  <inkml:trace contextRef="#ctx0" brushRef="#br0" timeOffset="388783.5213">17241 2884 1375 0,'5'2'280'16,"1"0"16"-16,1 11-133 16,-3 2-16-16,0 7-46 15,-4 3-12-15,0-2-28 16,-2-1-12-16,-1-5-20 0,3-5-10 16,1-12-10-16,4-1-1 15,1-12-4-15,3-4 1 16,1-10-3-16,8-2-2 15,2-1 0-15,5 1 0 16,2 10 0-16,-1 5 2 16,-7 13 18-16,-3 10 10 15,-11 18 13-15,-4 4 2 16,-2 9-11-16,-1-3-23 0,4-1-17 16</inkml:trace>
  <inkml:trace contextRef="#ctx0" brushRef="#br0" timeOffset="389646.2845">17916 3439 1233 0,'1'-9'301'0,"1"-13"-118"16,-2-1-13-16,-8-7-47 15,-4 2-19-15,-14-4-19 16,-1 3-12-16,-5 12-29 16,0 4-15-16,2 18-25 15,4 9-5-15,3 14-9 0,6 10-3 16,9 9 1-16,7 0 1 16,13-2 4-16,5-5 3 15,8-10 4-15,3-8 0 16,6-13 0-16,-1-8 1 15,0-14-5-15,0-8-6 16,-7-15-3-16,1-5 1 16,-8-10 9-16,-7-7 4 15,-9-5 8-15,-4-6 4 0,-9-4 18 16,-2 5 9-16,-2 13 15 16,4 17 5-16,-1 27-6 15,0 12-5-15,1 25-15 16,-1 4-7-16,9 16-15 15,4 9-4-15,8 11-4 16,3 6-1-16,5 0 0 16,1-6 0-16,-1-16-5 15,-1-12-20-15,-1-13-73 16,-3-8 87-16</inkml:trace>
  <inkml:trace contextRef="#ctx0" brushRef="#br0" timeOffset="390053.4869">18191 3251 1397 0,'0'-1'299'16,"0"0"45"-16,10 13-157 16,6 10-38-16,17 18-69 15,9 2-23-15,6 4-27 16,2-3-8-16,-9-10-18 16,-8-4-23-16,-15-7-75 15,-5-8-51-15</inkml:trace>
  <inkml:trace contextRef="#ctx0" brushRef="#br0" timeOffset="390233.6776">18515 3223 1514 0,'-2'-2'298'16,"-11"2"-6"-16,2 9-42 15,-16 20-110-15,-4 13 3 16,-9 11-46-16,-6 7-33 15,3-2-44-15,4 0-29 0,10-8-96 16,8-8 313-16</inkml:trace>
  <inkml:trace contextRef="#ctx0" brushRef="#br0" timeOffset="391410.4168">18939 3248 1461 0,'-4'-2'257'0,"5"5"-28"16,13-1-52-16,14 7-69 16,14 3-27-16,15 1-45 15,2-1-13-15,6-4-8 16,-5-1-24-16,-12-3-102 0,-10-4-318 16</inkml:trace>
  <inkml:trace contextRef="#ctx0" brushRef="#br0" timeOffset="391635.8148">19016 3469 1506 0,'8'1'283'15,"9"0"-53"-15,18 4-86 16,7-2-14-16,14-1-59 16,1 0-20-16,-6-4-55 15,-3 0-30-15</inkml:trace>
  <inkml:trace contextRef="#ctx0" brushRef="#br0" timeOffset="392337.7171">19645 3419 1079 0,'13'4'355'0,"10"2"-248"16,47-4-33-16,24-2 7 15,41-5-1-15,27 3 25 0,31-6 36 16,18 2 5-16,10-3-27 16,-10-4-34-16,-19 2-54 15,-20-3-16-15,-36 5-5 16,-15 1-14-16,-34 4-70 15,-17 5-77-15</inkml:trace>
  <inkml:trace contextRef="#ctx0" brushRef="#br0" timeOffset="393761.8076">19997 2853 1609 0,'4'0'335'0,"9"8"-150"16,6 7-30-16,16 26-70 15,6 3-27-15,11 11-33 16,-2 0-7-16,-6-6-27 16,-6-3-38-16,-14-13-107 15,-8-7-116-15</inkml:trace>
  <inkml:trace contextRef="#ctx0" brushRef="#br0" timeOffset="393957.2851">20405 2893 1069 0,'-10'-9'411'0,"-13"1"-187"15,-3 10-27-15,-10 15-69 16,0 11-21-16,-14 11-23 16,-3 3-17-16,-4 9-22 15,4-1-14-15,8-2-28 0,9-2-31 16,12-15-106-16,11-9 185 15</inkml:trace>
  <inkml:trace contextRef="#ctx0" brushRef="#br0" timeOffset="394508.998">20466 2557 1074 0,'4'-1'405'0,"5"2"-193"16,-1 8-95-16,1 7-10 15,-2 6-35-15,-5 0-8 16,-2 1-16-16,-2-2-4 16,0-6-15-16,-1-2-6 15,2-9-5-15,1-4 0 16,0-9-6-16,5-5-2 16,4-9-9-16,3-1-1 0,7 1-2 15,3 2 12-15,1 12 22 16,-2 2 13-16,-6 14 28 15,-6 4-4-15,-7 13-14 16,-2 2-11-16,-3 4-21 16,-1 1-23-16,8-4-85 15,5-4 63-15</inkml:trace>
  <inkml:trace contextRef="#ctx0" brushRef="#br0" timeOffset="394734.3921">20890 2499 1373 0,'7'2'294'0,"2"0"62"16,-7 11-180-16,6 5-32 15,-6 10-54-15,1 4-23 16,6 3-35-16,-3 1-13 15,0-6-9-15,-1-4-26 16,-1-10-73-16,-4-5-50 16</inkml:trace>
  <inkml:trace contextRef="#ctx0" brushRef="#br0" timeOffset="394899.4837">20853 2630 1605 0,'10'0'332'16,"8"2"-140"-16,10 1-108 16,6 1-30-16,2-1-33 15,2-1-5-15,0-2-61 16,-3 0-53-16</inkml:trace>
  <inkml:trace contextRef="#ctx0" brushRef="#br0" timeOffset="395048.6252">21288 2507 1425 0,'1'-3'296'0,"3"-2"47"0,-3 5-44 16,-1 0-120-1,0 0-25-15,0 13-69 0,7 42-13 16,-2-20-36-16,2 2-12 16,3 0-43-16,-5-1-42 15</inkml:trace>
  <inkml:trace contextRef="#ctx0" brushRef="#br0" timeOffset="395632.2682">20007 3929 1515 0,'14'-5'290'0,"11"-4"-57"15,12 11-86-15,0 7-25 16,-5 7-29-16,-6 4-10 15,-16 5-21-15,-7-2-7 16,-13-1-24-16,-2-1-8 0,-6-6-10 16,4-1-4-16,8-9-16 15,2-10-10-15,10-14-13 16,7-9 0-16,7-10 10 16,7-4 7-16,4 7 8 15,1 1 6-15,1 15 18 16,-6 8 8-16,-3 17 18 15,-5 10-4-15,-6 14-9 16,0 1-6-16,-5 7-10 16,-2 0-14-16,-6-6-69 15,-1 1-36-15</inkml:trace>
  <inkml:trace contextRef="#ctx0" brushRef="#br0" timeOffset="395862.6521">20747 3736 1789 0,'0'-1'457'16,"-2"0"-261"-16,1 8-46 15,0-7-69-15,1 30-21 16,6 48-24-16,2-25-15 15,3 0-14-15,-1-5-7 16,1-10-60-16,-3-8-49 0,-5-13 11 16</inkml:trace>
  <inkml:trace contextRef="#ctx0" brushRef="#br0" timeOffset="396029.2081">20678 3947 1615 0,'7'-2'366'0,"17"-4"-105"16,11-2-101-16,16 8-96 15,3-2-24-15,-2 2-40 16,-5 3-35-16,-8 2-41 16</inkml:trace>
  <inkml:trace contextRef="#ctx0" brushRef="#br0" timeOffset="396398.2714">21270 3856 1430 0,'0'-15'265'0,"-2"-12"-25"16,4-1-59-16,-1 4-6 15,1 7-37-15,-1 4-16 16,-1 12-40-16,0 4-21 15,-2 14-38-15,2 9-14 0,0 12-3 16,2 9-2-16,7 3-1 16,1-1 0-16,-2-5-1 15,1-7 2-15,-1-9 0 16,-6-8 1-16,-4-8-6 16,-7-5-4-16,-10-9-4 15,1-4-3-15,1 0 3 16,2-2 0-16,5 6 1 15,10 2-1-15,7 0 4 16,11-4 3-16,10 2 8 16,10-2 2-16,5 0-2 15,-1 4 1-15,5 0-5 16,-3 0 271-16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10:04:37.786"/>
    </inkml:context>
    <inkml:brush xml:id="br0">
      <inkml:brushProperty name="width" value="0.05292" units="cm"/>
      <inkml:brushProperty name="height" value="0.05292" units="cm"/>
    </inkml:brush>
  </inkml:definitions>
  <inkml:trace contextRef="#ctx0" brushRef="#br0">22817 3191 1315 0,'-9'-10'230'0,"-3"-12"-128"16,9-5-7-16,13-1-6 15,15 1 4-15,3 5-9 16,8 8-7-16,5 18-32 16,-4 7-13-16,-6 20-14 15,-10 7 3-15,-30 9 15 16,-7 7 1-16,-21 6-4 0,-9-3-6 16,-2-11-17-16,1-8-2 15,11-21-7-15,11-14-4 16,22-10-6-16,6-7-1 0,21-9 0 15,8 1 0-15,10 9 1 16,2 4 0-16,1 15 2 16,-1 6-8-16,-12 6-101 15,-1 2-95-15</inkml:trace>
  <inkml:trace contextRef="#ctx0" brushRef="#br0" timeOffset="420.79">22979 2878 1401 0,'-8'-7'212'16,"-16"-13"-82"-16,-2 6-7 16,-16 14-8-16,-11 6-22 0,-15 26-40 15,-10 13-13-15,4 19-28 16,6 7-11-16,22 13-8 16,20 13-3-16,25 10 1 15,12 4 3-15,23-7 5 16,5-12 1-16,28-25 4 15,16-12 2 1,22-31 3-16,10-21 3 0,9-39 14 16,-2-21 22-16,-14-30 34 15,-12-11 8-15,-41-17 5 16,-28-4-17-16,-47 4-32 16,-25 5-14-16,-45 21-39 15,-12 19-33-15,-4 28-70 16</inkml:trace>
  <inkml:trace contextRef="#ctx0" brushRef="#br0" timeOffset="9462.8954">22389 16762 550 0,'-3'1'325'0,"-4"0"-79"15,6 2-61-15,1-3-66 16,0 0-51-16,0 0-8 16,0 0-10-16,0 0 2 0,2 6-1 15,6 15-3-15,15 41-9 16,-8-23-5-16,1 5-5 16,6 5-5-16,8-6-5 15,1 1-1-15,13-13-4 16,4-8-1-16,16-10 0 15,6-11 0-15,10-3-2 16,0-6 0-16,2-3-1 0,0 2-1 16,1 3-1-1,-2 5 0-15,-14 0 0 16,-9 5-1-16,-12-2-3 16,-3 3-1-16,-1 2 0 15,-1-1-1-15,-4 3 1 16,-5 1 1-16,-6-4 2 15,-4 0 0-15,-7-3-17 16,-6 0-34-16</inkml:trace>
  <inkml:trace contextRef="#ctx0" brushRef="#br0" timeOffset="10295.9414">23741 17263 825 0,'-3'-1'385'0,"1"-1"-204"0,-3 0-85 0,4 1-30 15,0 0-7-15,1 0 1 16,0 0-1-16,0-1-10 16,3-11-2-16,21-32-8 15,-6 28-7-15,2-2-11 16,7-2 2-16,13 1 10 16,10-3 6-1,25 1 11 1,18 6 0-16,11 1-12 0,4 2-7 15,-1 5-18-15,-4-7-3 16,-4-6 2-16,-4-2 2 16,-15-9 7-16,-7-2 3 15,-11-1 2-15,-31 8 0 16,2 2-6-16,16-19-2 0,-8-7-22 16,-24 3-24-16,-17 9-53 15,-8-4-47-15</inkml:trace>
  <inkml:trace contextRef="#ctx0" brushRef="#br0" timeOffset="11097.5388">23692 17420 909 0,'1'1'295'0,"1"2"-227"0,1 2-9 16,-3-5 16-16,-2 0-4 15,1 0 4-15,-2 19-4 16,-17 39-4-16,-1-22-9 0,-14 9-19 16,-10-3-5-16,-16 6-7 15,-6-1-3-15,-22 4-8 16,-3 0-3-16,-18-5-2 16,-3-2 0-16,1-11 3 15,-2-8 2-15,8-11 2 16,4-3-2-1,15-10-5-15,10 1-4 16,18-3-4-16,6 1-24 0,16-5-145 16</inkml:trace>
  <inkml:trace contextRef="#ctx0" brushRef="#br0" timeOffset="11545.4892">22560 17788 1126 0,'0'1'327'16,"-5"1"-200"-16,-13 8-60 16,-3 5 7-16,-11 7-16 15,-5 4-14-15,-11-2-12 16,-5 2-4-16,-3 0-12 15,4 0-3-15,13 0-1 16,5-2 8-16,15-7 20 0,7 0 3 16,23 0 13-16,11-1 0 15,26 1-11-15,6-2-5 16,6 0-17-16,1-1-5 16,-8-1-13-16,-2-2-34 15</inkml:trace>
  <inkml:trace contextRef="#ctx0" brushRef="#br0" timeOffset="12432.1003">17021 17829 1325 0,'3'-3'229'15,"2"-1"-118"-15,3 6 0 16,-3 16-13 0,-2 5-15-16,2 14-27 15,-1 3-13-15,-3 0-19 16,4 1-6-16,-2-16-3 15,-4-6 0-15,9-16-1 16,-1-6-2-16,1-16-3 16,6-4-2-16,-1-9-4 15,-3 12 0-15,-6 11-1 16,2 0-2-16,15-14 2 0,1 11-1 0,-10 16 3 16,-4 14 0-16,0 7-1 15,-1 2 1-15,1 3-6 16,-3-1-34-16</inkml:trace>
  <inkml:trace contextRef="#ctx0" brushRef="#br0" timeOffset="12886.6106">17821 17831 1362 0,'-15'0'233'16,"-10"4"-82"-16,-1 9-63 15,0 3-18-15,5 8-38 16,6 7-8 0,10 5-3-16,3 1 4 15,12-2 1-15,5-7-2 16,11-9 0-16,3-6-1 15,0-9 6-15,-3-4 7 16,-12-7 8-16,-3-2-2 16,-15-6-5-16,-10 1-8 15,-9-2-16-15,-4 0-23 0,0 2-93 16,7-1-74-16</inkml:trace>
  <inkml:trace contextRef="#ctx0" brushRef="#br0" timeOffset="13071.46">17961 17906 1239 0,'9'5'297'0,"14"3"-105"15,1 6-36-15,-2 8-43 16,0 8-27-16,-3 10-34 16,-7-1-16-16,-2 5-24 15,-5-4 1-15,-4-3-38 16,4-2-39-1,1-14-131-15</inkml:trace>
  <inkml:trace contextRef="#ctx0" brushRef="#br0" timeOffset="13234.1172">18155 17886 1298 0,'-11'0'288'0,"-13"8"-38"16,-4 15-65-16,-4 15-89 15,-7 10-17-15,-7 4-43 16,-2-1-20-16,6 0-6 0,6-4-34 16</inkml:trace>
  <inkml:trace contextRef="#ctx0" brushRef="#br0" timeOffset="13772.7465">18452 17850 913 0,'-7'-6'432'15,"-4"-3"-238"-15,-4 3-72 16,-6 3-23-16,1 4-12 15,-1 7-39-15,2 3-24 0,6 8-20 16,5 0-4-16,8 5-1 16,2-3-1-16,11 0 2 15,0-1 0-15,3-6 2 16,0-2 1-16,-2-9 2 16,-3-5-2-16,-5-3-11 15,-4-5-17-15,-7 6-16 0,-1 2-3 0,-11 2 17 16,-4 2 10-16,0 8 14 15,3-1 3-15,6 6 9 16,8 5 5-16,4-4 6 16,8 0 3-16,8-2-7 15,3-7-5-15,6-3-2 16,-3-2-12 0,-4-7-112-16</inkml:trace>
  <inkml:trace contextRef="#ctx0" brushRef="#br0" timeOffset="13888.5001">18414 17701 1050 0,'-2'4'291'0</inkml:trace>
  <inkml:trace contextRef="#ctx0" brushRef="#br0" timeOffset="14205.3854">18746 17904 951 0,'-8'-3'450'0,"-12"-8"-225"15,-3 2-73-15,-2 1-38 0,-2 2-10 16,2 7-45-16,2 9-16 16,6 7-24-16,5 2-4 15,12 4-6-15,0 3 0 16,12-1 3-16,3-1 3 0,1 1 1 16,3-6 0-16,1-8 1 15,-6-4-1-15,-7-7 4 16,-6 1-1-16,-8-6-43 15,-5-2-47-15</inkml:trace>
  <inkml:trace contextRef="#ctx0" brushRef="#br0" timeOffset="14490.4453">18801 17848 1305 0,'7'8'255'0,"7"11"-71"15,-2 4-19-15,-8 14-26 16,-1-2-6-16,-8 2-51 16,-2-4-18-16,0-11-28 15,0-6-12-15,7-10-6 0,2-6-1 16,7-7-6-16,1-5-6 16,8-9-8-16,3 0-4 15,7-7 0-15,-1 5 1 0,-1 9 1 16,-2 6-3-16,-8 16 3 15,-5 4 4-15,-5 13 1 32,-6 5 4-32,-2 0 13 15,2-2-41-15,0-9-289 16</inkml:trace>
  <inkml:trace contextRef="#ctx0" brushRef="#br0" timeOffset="15040.9614">19754 17869 1008 0,'-11'2'381'0,"-7"0"-258"0,0-14-39 31,9 7 8-31,1 0-17 0,-23-25-7 0,8-10-28 16,7-2-10-16,26 18-15 15,4-1 5-15,9 10 20 16,4 2 1-16,3 11-2 16,1 10-8-16,2 11-23 15,-3 8-3-15,-17 6 12 16,-11 8 9-16,-19 5 6 15,-11 0 1-15,-2 3-14 16,3-4-6 0,9-12-5-16,8-2-2 0,12-15-5 15,6-2-1-15,8-8-9 16,5-6-15-16,4 0-38 16,1-5-27-16,-1-1-88 15</inkml:trace>
  <inkml:trace contextRef="#ctx0" brushRef="#br0" timeOffset="15422.7796">19679 17539 1253 0,'-25'-7'255'0,"-22"2"-151"16,-1 9-28-16,-2 13-24 16,3 12-5-16,-3 11-9 15,3 5-2-15,12 14-17 16,11 5-6-16,27 15-11 16,15-3 3-16,22-7 30 0,12-6 11 0,11-18 15 15,8-8 3-15,12-16-19 16,-1-12-7-16,7-15-9 15,-10-9-2-15,-13-13 1 16,-11-15-1-16,-20-18-2 16,-11-7-3-16,-24-13-4 15,-13 6-1-15,-25 6-6 0,-12 6-4 16,-13 21-9-16,-1 9-10 16,0 19-61-16,10 12-13 15</inkml:trace>
  <inkml:trace contextRef="#ctx0" brushRef="#br0" timeOffset="16140.442">20603 17745 1307 0,'6'2'230'15,"7"9"-115"-15,5 8-25 0,13 20-22 16,5 11 11-16,4 19-13 16,0-3-13-16,-15-4-8 15,-10-3-10-15,-16-16-16 16,-11-1 2-16,-14-7-5 15,-5-7-8-15,-11-14-12 16,1-7-9 0,5-15-17-16,5-10 2 15,15-14 4-15,9-8 2 0,16-9 13 16,9-8 7-16,12-6 14 16,6-4 12-16,10 4 17 15,-2 10 10-15,0 17-1 16,-6 9-7-16,-14 16-14 15,3 2-5-15,-14 5-10 16,2 4-6-16,5 2-5 16,-7 3 0-16,2 2-1 0,-3 1-17 15,-1 0-80-15,-3 6-82 16</inkml:trace>
  <inkml:trace contextRef="#ctx0" brushRef="#br0" timeOffset="16509.7381">21101 17844 1388 0,'-2'4'204'15,"-3"6"-79"-15,-3 6-26 16,4 11 7-16,-2 1-9 16,7 4-36-16,7 0-10 0,7-9-17 15,2-2-10-15,5-8-27 16,-1-4-45-16</inkml:trace>
  <inkml:trace contextRef="#ctx0" brushRef="#br0" timeOffset="16994.2196">21550 17854 1151 0,'2'6'324'0,"-1"8"-179"16,-2 6-12-16,-12 4-19 15,0 0-10-15,-8 1-37 16,-3 1-10-16,-3-8-17 16,-4 0-8-16,2-16-16 0,-2-6-2 15,9-14-12 1,0-9-6-16,9 2-10 16,8 0-2-16,5 3 3 15,4 5 4-15,11 5 3 16,3 3 4-16,6 15 4 15,2 10 4-15,1 11 4 16,-6 8 1-16,1 2 1 16,-5-1-1-16,-2-6-18 0,3-5 16 15</inkml:trace>
  <inkml:trace contextRef="#ctx0" brushRef="#br0" timeOffset="17758.4178">17752 18608 913 0,'3'-8'465'16,"-2"-2"-259"-16,6 1-65 15,-2 0 7-15,5 6-21 16,-1 7-23-16,6 8-27 15,-4 9-12-15,-3 8-9 0,-2 0-9 0,-7 3-17 16,-2-4-6-16,-3-6-4 16,0-6-1-16,6-15-14 15,1-7-14-15,11-15-15 16,4-5-4-16,3-10 9 16,8 7 9-16,-4 7 7 31,5 2 2-31,-4 14 3 0,-3 5 1 15,-5 8 3-15,-5 8 2 16,-6 5-2-16,1 3 2 16,-1 1-1-16,-1 0 0 15,3-2-75-15,1-4-27 16</inkml:trace>
  <inkml:trace contextRef="#ctx0" brushRef="#br0" timeOffset="18081.3727">18274 18588 1502 0,'9'1'248'0,"7"-5"-75"15,14 4-108-15,9-3-6 16,5-6-31-16,1 3-15 15,-8 4-34 1,-10 0-41-16,-10 7-227 16</inkml:trace>
  <inkml:trace contextRef="#ctx0" brushRef="#br0" timeOffset="18312.9646">18312 18675 1077 0,'0'1'380'0,"7"-1"-181"16,8 5-49-16,20-5-24 16,8 0-16-16,2-1-57 0,-3 1-17 15,-8 6-18-15,-9-5-8 16,-8 8-68-16</inkml:trace>
  <inkml:trace contextRef="#ctx0" brushRef="#br0" timeOffset="21925.1477">18822 18682 1048 0,'8'-1'413'16,"6"0"-230"-16,17 1-44 0,8 0-11 16,6 0-50-1,5 0-25-15,-9 1-28 16,-3 3-31-16</inkml:trace>
  <inkml:trace contextRef="#ctx0" brushRef="#br0" timeOffset="22508.0985">19245 18572 1184 0,'-2'-5'301'0,"-2"-9"-160"16,4 8-14-16,7-4-24 15,6 3-12-15,10 1-44 0,8-3-15 16,6 6-17-16,1 1-3 15,-7 7-5-15,-13 10 0 16,-14 1 0-16,-4-4 0 16,-14 4 0-16,0-9-1 15,-5-1 0-15,-2-2-2 16,12-3-3-16,5-1-1 0,14-3-3 16,1 3-1-16,11 1-1 15,-2 5 3-15,0 5-1 16,6 0 2-16,-15 7 11 15,-1 1 9-15,-20 2 10 16,-10 4 2-16,-15-7-4 16,-2-3-16-16,5-15-69 15,0-4-74-15</inkml:trace>
  <inkml:trace contextRef="#ctx0" brushRef="#br0" timeOffset="22924.522">19734 18447 1225 0,'3'-9'297'0,"3"-6"-114"16,0 4-20-16,-5 11-31 15,-1 7-9-15,-3 12-17 16,-5 7-8-16,-4 12 0 16,-6 5-1-16,-4 2-15 15,-2 5-12-15,-5 1-30 16,4 2-13-16,7-1-15 0,3-4-12 16,12-22-54-16,-2-6-46 15,3-18-296-15</inkml:trace>
  <inkml:trace contextRef="#ctx0" brushRef="#br0" timeOffset="23541.0881">20050 18635 1157 0,'-11'7'321'0,"-15"-1"-189"15,-1-5 0-15,9-8-17 16,1-12-25-16,11-1-46 0,7-1-18 15,5 1-8-15,10 4 3 16,2 9 15-16,3-4 4 16,3 10-5-16,-3 3-8 15,-1 15-14-15,-8 7-1 16,-14 9 18 0,-13 0 0-16,-11-2 2 15,-10 6-1-15,4-6-19 16,-3 2-4-16,11-14-7 15,15-3-3-15,4-11-6 16,8-4 1-16,11-3 3 16,1-1 2-16,11 2 4 15,1-2 2-15,1 6 3 0,3-2 1 16,-9 3-1-16,-1 3 3 0,-7-6-58 16,-6 0-194-16</inkml:trace>
  <inkml:trace contextRef="#ctx0" brushRef="#br0" timeOffset="23772.7321">20505 18762 1849 0,'0'3'442'0,"-1"2"-343"16,0 1-37-16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39:46.638"/>
    </inkml:context>
    <inkml:brush xml:id="br0">
      <inkml:brushProperty name="width" value="0.05292" units="cm"/>
      <inkml:brushProperty name="height" value="0.05292" units="cm"/>
    </inkml:brush>
  </inkml:definitions>
  <inkml:trace contextRef="#ctx0" brushRef="#br0">1830 7619 1371 0,'-4'4'222'0,"7"0"-67"16,11 3-45-16,28-2-53 15,12 0-1-15,14-4-30 16,2-1-10-16,-3 1-16 0,-10 0-48 16,-12 2-240-16</inkml:trace>
  <inkml:trace contextRef="#ctx0" brushRef="#br0" timeOffset="175.6085">1862 7776 1499 0,'5'5'283'0,"5"4"-36"0,26 1-116 15,10 2-16-15,7-5-55 16,9-1-21-16,-2-8-51 16,-1 0-62-16</inkml:trace>
  <inkml:trace contextRef="#ctx0" brushRef="#br0" timeOffset="742.9609">2775 7569 1195 0,'1'-3'338'0,"3"2"-100"15,-2 6-54-15,-2-5-88 16,0 9-20-16,1 21-26 16,-1 32-10-16,0-28-16 15,4-3-1-15,-6-9-12 16,3-6-6-16,3-12-47 16,1-4-24-16,-2-11-25 15,1-6 12-15,-7-9 38 16,-1-3 21-16,-1-4 20 15,1 1 6-15,4 3 7 16,5 3 3-16,9 9 10 16,5 3-1-16,6 2-12 15,3 0-4-15,10 9-10 16,2 0-1-16,2 6 0 16,-3 4 1-16,-10 0-1 15,-5 3 2-15,-9 1 21 16,-8 0 13-16,-7 7 29 0,-3 4 6 15,2 8-19-15,1 2-14 16,4-2-52-16,6-1-58 16</inkml:trace>
  <inkml:trace contextRef="#ctx0" brushRef="#br0" timeOffset="1105.9268">3315 7340 1410 0,'0'-10'248'0,"0"-11"-27"15,1 9-45-15,0 9-54 16,0 6-29-16,2 16-47 16,2 11-18-16,3 18-17 15,6 11-6-15,0 7-5 16,-1 2 0-16,2-2 3 16,-1-5 1-16,-4-7-20 15,2-7-19-15,-4-17-34 0,0-6-12 16,0-14-19-16,4-7-5 15,1-10-26-15,-5-11-14 16,4-9-73-16</inkml:trace>
  <inkml:trace contextRef="#ctx0" brushRef="#br0" timeOffset="1258.2751">3556 7697 955 0,'-6'-5'491'0,"-1"0"-267"16,-15 5-24-16,6 3-15 15,-2 6-53-15,-1 0-28 0,13 3-55 16,-1-1-17-16,20 1-20 15,4-2-3-15,11-2-1 16,2-3-1-16,0 0-24 16,1 2-43-16,1 4-132 15</inkml:trace>
  <inkml:trace contextRef="#ctx0" brushRef="#br0" timeOffset="1615.0411">3746 7919 1360 0,'0'5'244'0,"0"3"-41"16,8 1-59-16,9-1-74 15,4-2-11-15,10 0-22 0,-2-6 0 16,-4-7-6-16,0-5-2 15,-9-7-7-15,1-1-4 16,-10-1-2-16,-2 3 2 16,-13 3-1-16,-9 0-1 15,-9 10 4-15,-9 4 0 16,3 8-5-16,-1 3-5 16,10 12-7-16,3 2-2 0,11 6 5 15,9 0 8 1,9-4 3-16,13 1 0 0,11-10-2 15,9-1-4-15,3-5-11 16,-1-5-18-16,-5-5-270 16</inkml:trace>
  <inkml:trace contextRef="#ctx0" brushRef="#br0" timeOffset="2184.7828">4449 7586 1356 0,'-2'-4'252'0,"-11"-8"-43"16,-3-3-8-16,-12 3-57 15,2 3-19-15,-2 10-55 16,1 4-24-16,-1 9-39 15,5 7-10-15,7 11-12 16,7 3 0-16,13 5 3 16,5-6 3-16,12-5 7 15,4-1 3-15,9-19 2 16,5-7 4-16,-5-11 5 16,-6-11 1-16,-8-7 5 15,-12-1 1-15,-11-4-2 16,-6-3 1-16,-11 4-1 15,-6 0-3-15,0 8-5 16,2 6-3-16,9 11-8 16,8 5-6-16,10 1-3 0,10 2-1 15,11-2 2-15,12 1 3 16,11-2 4-16,5 1 0 16,8 0-26-16,-5-6-33 15,-1 3 95-15</inkml:trace>
  <inkml:trace contextRef="#ctx0" brushRef="#br0" timeOffset="2525.962">4838 7558 1426 0,'4'0'264'0,"10"4"2"15,8 3-80-15,7 8-99 16,3 6-23-16,4 7-37 16,-8 1-12-16,0 3-10 15,-1-4-26-15,-5-6-90 0,3-1-72 16</inkml:trace>
  <inkml:trace contextRef="#ctx0" brushRef="#br0" timeOffset="2749.7241">5162 7595 1520 0,'-8'-7'307'16,"-6"-1"-50"-16,-6 6-109 15,-3 3-23-15,-6 12-46 16,1 6-1-16,-1 12-19 15,-1 6-14-15,-1 6-22 16,1 0-1-16,9-7-53 16,5-2-18-16</inkml:trace>
  <inkml:trace contextRef="#ctx0" brushRef="#br0" timeOffset="16354.7956">5723 7228 1445 0,'-9'0'242'0,"-19"6"-38"15,-4 3-28-15,-1 23-67 16,-4 10-14-16,9 25-39 16,6 12-17-16,9 7-9 15,12 0-12-15,10-5-8 16,10-4-2-16,11-13-3 15,1-12-12-15,0-19-56 16,5-8-61-16</inkml:trace>
  <inkml:trace contextRef="#ctx0" brushRef="#br0" timeOffset="16743.9014">5793 7652 1449 0,'3'2'250'16,"3"0"-42"-16,26 2-75 15,9 0-32-15,14-1-43 16,4 0-21-16,0 2-20 16,-3-3-33-16</inkml:trace>
  <inkml:trace contextRef="#ctx0" brushRef="#br0" timeOffset="17267.82">6369 7634 1070 0,'-13'-4'418'15,"-10"-7"-192"-15,3-6-77 16,5-4-21-16,13-3-63 15,6 0-20-15,18 2 3 16,5 3 7-16,10 10 8 16,0 5 5-16,0 19-25 0,-6 5-8 15,-18 13-1-15,-5 5 5 16,-21 6 1-16,-10 0-4 16,-7 6-13-16,-3-2-10 15,4-8-11-15,2-9-3 16,10-14-8-16,4-7-5 15,13-11-5-15,6-3 3 16,14-6-1-16,6 5 6 0,5 2 5 16,3 3 3-16,-1 6-50 15,-1-2-54-15</inkml:trace>
  <inkml:trace contextRef="#ctx0" brushRef="#br0" timeOffset="17553.0883">6641 7230 1467 0,'1'-3'295'0,"23"3"-6"15,10 13-71-15,21 32-138 0,11 15-38 16,-11 22-32-16,-13 9 1 16,-33 8 10-16,-15 2 2 15,-22 2 0-15,-4-6-4 16,-4-19-8-16,2-15-9 16,4-21-89-16,4-4-123 15</inkml:trace>
  <inkml:trace contextRef="#ctx0" brushRef="#br0" timeOffset="19275.7747">7224 7773 1763 0,'4'0'423'0,"-1"-2"-254"0,2 2-47 15,-5 0-60-15,0 0-31 16</inkml:trace>
  <inkml:trace contextRef="#ctx0" brushRef="#br0" timeOffset="20217.7049">7668 7771 1370 0,'6'2'184'0,"24"6"-132"16,17 2-20-16,34-4 10 16,18 2-2-16,32-8-2 15,10-5 1-15,-2-4-2 16,24 2-4-16,-15 1-22 15,-7 1-26-15</inkml:trace>
  <inkml:trace contextRef="#ctx0" brushRef="#br0" timeOffset="20569.2509">8249 7557 1417 0,'-3'-23'242'0,"3"-24"-66"16,1 1-30-16,10-1-61 16,0 7-19-16,-1 7-6 15,0 6-6-15,-5 12-18 16,0 9-8-16,-5 19-12 16,-1 9-4-16,-4 25-10 15,1 10-6-15,1 9-89 16</inkml:trace>
  <inkml:trace contextRef="#ctx0" brushRef="#br0" timeOffset="21626.3448">7721 8244 1341 0,'1'0'252'0,"3"0"-29"0,6 19-152 16,6 7-19-16,7 28-3 15,5 7-2-15,-3 11 4 16,-4-2-13-16,-8-14-14 15,-5-9-8-15,-1-17-4 16,-2-8 3-16,6-17-46 16,-3-7-86-16</inkml:trace>
  <inkml:trace contextRef="#ctx0" brushRef="#br0" timeOffset="22089.5644">7903 8726 907 0,'4'-15'439'16,"7"-13"-281"-16,5-11-51 15,-1-9 7-15,4-16 3 16,-5-6 13-16,-6-12-35 16,4 7-19-16,-4 14-42 15,-1 15-8-15,-2 20-11 16,-3 6-2-16,2 10-38 15,0 1-65-15</inkml:trace>
  <inkml:trace contextRef="#ctx0" brushRef="#br0" timeOffset="22419.2002">8081 8094 1436 0,'-1'-2'218'0,"6"2"-70"16,3 0-27-16,18-1-36 16,18 4-3-16,20-2-12 15,15 2-12-15,11 3-27 16,-2-6-11-16,0 0-90 16,-2 1-80-16</inkml:trace>
  <inkml:trace contextRef="#ctx0" brushRef="#br0" timeOffset="22679.3448">8715 8098 1539 0,'0'3'284'0,"0"12"-94"16,0 6-69-16,3 11-64 16,2 5-19-16,2 1-111 15</inkml:trace>
  <inkml:trace contextRef="#ctx0" brushRef="#br0" timeOffset="23142.4888">8259 8460 1461 0,'15'-9'240'16,"12"-9"-67"-16,-2 0-16 15,3 10-56-15,-5 3-12 16,-7 10-23-16,-2 4-4 0,-13 7-15 15,-2 6-5-15,-5 8-15 16,-5 2-12-16,3 3-8 16,3-2-2-16,5-5-3 15,9-2 0-15,11-8 0 16,-1-11 2-16,8-7 2 16,-4-12 0-16,-2-9 2 15,-2-4 1-15,-6-3-4 16,1 2 1-16,-5 0-3 15,-1 3 0-15,-3 7-3 16,-3 6 0-16,-2 17 2 16,0 12 1-16,0 11 0 15,1 11 7-15,0-3-39 16</inkml:trace>
  <inkml:trace contextRef="#ctx0" brushRef="#br0" timeOffset="24100.5236">9189 7088 1252 0,'5'-2'278'15,"12"-3"-131"-15,5 1-37 16,14 8-36-16,1-4-13 16,4 0-18-16,-1 2-5 0,-8-4-20 15,-3 3-2-15,-8 0-5 16,-7 3 0-16,-7-1-1 15,-5 1 2-15,-2-2 8 16,-2-2 5-16,0 0 0 16,1 0-4-16,0 0-10 15,0 0-6-15,-1 8-5 16,-2 7 0-16,-5 36-3 16,9-24-2-16,0 14 1 15,1 11-1-15,1 17 0 16,0 11 1-16,-1 14 0 15,1 2 1-15,6 8 0 16,1 9 0-16,2 2 1 16,-3-4 0-16,-8-9 2 15,-1-6 0-15,-5-1 2 16,-3-5-1-16,-2-7 0 16,0-10 0-16,-1-13 1 15,4 0 0-15,4-7 2 0,0-6 0 16,4-12 0-16,0-7 1 15,1-9 0-15,0-6-2 16,2-5 1-16,-1-3 0 16,-2-1 3-16,1-3 3 15,-1-2-1-15,-1 0 1 16,0-1-1-16,0 1-4 16,0 0 0-16,-1 0 1 0,-17-5 3 15,-35-4 5-15,21 10 4 16,-6 0 0-16,0 2-6 15,3 2-17-15,18-2-351 16</inkml:trace>
  <inkml:trace contextRef="#ctx0" brushRef="#br0" timeOffset="25099.2869">9586 8912 1491 0,'7'-7'251'0,"8"-7"-78"15,3 2-35-15,5 7-57 16,-1 1-15-16,1 4-25 16,-5 5-11-16,-5 10-5 15,-5 2-3-15,-8 13-7 16,-2 2-3-16,-5 1-6 16,-1-1-2-16,1-10-1 15,4-4-1-15,9-3-1 16,4-6-1-16,7-7-3 15,-1-2-7-15,1-13-8 16,-4-2-3-16,1 0-3 16,-3-6 6-16,-7 0 11 0,6 0 3 15,-9-1 7-15,0 4 1 16,-4 7 8-16,0 7 5 16,1 10 0-16,2 10-2 15,1 7-10-15,2 0-5 16,4 3 1-16,-4-6-17 15,5 0-80-15,1-3-46 16</inkml:trace>
  <inkml:trace contextRef="#ctx0" brushRef="#br0" timeOffset="25299.7559">10020 8922 1461 0,'7'-2'231'15,"-5"-2"-42"-15,21 4-145 16,5 1-20-16,5 1-12 16,15-2-14-16,-18 0-162 15</inkml:trace>
  <inkml:trace contextRef="#ctx0" brushRef="#br0" timeOffset="25464.0166">10080 9034 1599 0,'7'2'305'15,"11"5"-174"-15,9 0-39 16,7 1-40-16,6-1-19 15,-4-5-69-15</inkml:trace>
  <inkml:trace contextRef="#ctx0" brushRef="#br0" timeOffset="25744.5134">10417 8899 1456 0,'1'1'281'15,"3"5"42"-15,9 10-201 16,11 7-35-16,-4 7-43 15,15 1-18-15,2 3-13 0,-4-6-11 16,5-1-89-16,-19-5-68 16</inkml:trace>
  <inkml:trace contextRef="#ctx0" brushRef="#br0" timeOffset="25900.0983">10679 8921 1560 0,'-12'5'359'0,"-11"4"-44"0,-7 7-125 16,-5 8-54-16,-2 4-67 16,-1-5-26-16,7 1-49 15,6-8-44-15,7-5 2 16</inkml:trace>
  <inkml:trace contextRef="#ctx0" brushRef="#br0" timeOffset="26197.3608">10672 8653 1622 0,'11'-4'322'0,"14"-3"-189"0,4 5-23 15,-9 2-29-15,-3 5-6 16,-16 6-10-16,-6 1-11 16,1 8-24-16,-10-2-11 15,2 4-13-15,1-1-1 16,10-6-3-16,5-3 1 16,16-7 1-16,12-2 1 15,3-3-5-15,5-1-27 16,-4-3-4-16</inkml:trace>
  <inkml:trace contextRef="#ctx0" brushRef="#br0" timeOffset="27529.6428">9742 7031 1230 0,'5'-1'307'16,"4"-8"-123"-16,2 6-30 0,4 4-63 15,3 3-26-15,-6 12-21 16,-2 2-3-16,-10 2-5 15,-7 2-12-15,4 7-13 16,-4 0-5-16,6 0-3 16,6-4 0-16,5-13 2 15,6-4 0-15,9-13 4 16,-6-4 0-16,-1-8 1 16,2-2-4-16,-9-2-1 15,-2-3-1-15,-7 2 1 16,-3 0 1-16,-2 10 2 15,-2 6 4-15,-1 7 7 16,2 8 0-16,-1 11-1 16,4 2-6-16,5 8-11 15,5-1-1-15,4-4-25 0,4-1-37 16,3-10-169-16</inkml:trace>
  <inkml:trace contextRef="#ctx0" brushRef="#br0" timeOffset="27736.7886">10111 7062 1539 0,'2'2'276'0,"8"-2"-104"15,7 3-55-15,13 2-61 16,6-2-20-16,5 4-15 15,-8-5-5-15,-6-2-47 16,-3 2-51-16</inkml:trace>
  <inkml:trace contextRef="#ctx0" brushRef="#br0" timeOffset="27886.964">10211 7149 1210 0,'0'5'331'0,"5"6"-79"16,3-1-85-16,14 3-85 16,0-2-30-16,3-6-32 15,9 1-38-15</inkml:trace>
  <inkml:trace contextRef="#ctx0" brushRef="#br0" timeOffset="28153.7455">10558 7015 1359 0,'-1'-4'289'16,"-2"-8"8"-16,0 12-138 15,5 9-20-15,3 14-84 16,3 3-25-16,4 9-9 16,-3 5-7-16,-3 0-5 15,-4 0-5-15,-3-10-64 16,0-8-76-16</inkml:trace>
  <inkml:trace contextRef="#ctx0" brushRef="#br0" timeOffset="28383.6774">10596 6946 1389 0,'18'0'227'0,"19"3"-78"0,-2 8-37 15,-4 8-57-15,-6 1-11 16,-16 7-7-16,-9-6 0 16,-16 5-5-16,-10-3-8 15,-4-3-11-15,3-1-7 16,11-7-7-16,9-3-5 15,15-5-3-15,8 1 1 16,9 5 3-16,7 0 3 16,-3 2-7-16,5 0-23 0,-4-3-293 15</inkml:trace>
  <inkml:trace contextRef="#ctx0" brushRef="#br0" timeOffset="28649.9645">10821 6817 1487 0,'0'-9'278'16,"2"-7"-40"-16,18 9-110 16,2 2-7-16,11 10-62 15,1 4-22-15,-12 4-16 16,-6 3-4-16,-16 6-3 15,-8 2 0-15,-11 5-2 0,3 2-4 16,1-8-5-16,8-2-3 16,12-8-27-16,5-5-25 15,12 1-96-15,2-6-107 16</inkml:trace>
  <inkml:trace contextRef="#ctx0" brushRef="#br0" timeOffset="28828.5245">11147 6991 1530 0,'-3'1'299'0,"-3"12"-57"15,0 2-72-15,2 12-79 16,2 2-24-16,3 4-25 16,2-2-11-16,3 1-14 15,-1-4-18-15,3-4-86 16,-2-8-51-16</inkml:trace>
  <inkml:trace contextRef="#ctx0" brushRef="#br0" timeOffset="28979.1351">11028 7118 1737 0,'12'1'376'0,"15"0"-258"16,15 3-42-16,6-1-44 15,1 2-16-15,0 2-17 0,-1-1-33 16</inkml:trace>
  <inkml:trace contextRef="#ctx0" brushRef="#br0" timeOffset="29173.6138">11469 7083 1431 0,'-2'-3'313'0,"2"0"103"16,3 7-209-16,-3-4-132 16,0 0-33-16,16 18-29 15,39 34-4-15,-20-24 0 16,-12-3-18-16,-4-2-87 16,-2-3-77-16</inkml:trace>
  <inkml:trace contextRef="#ctx0" brushRef="#br0" timeOffset="29322.2174">11719 7097 1410 0,'-9'2'303'0,"-19"5"48"16,-5 3-99-16,-7 7-129 16,-4 2-50-16,3 6-46 15,7-1-29-15,11-3-87 0,7-3-1 16</inkml:trace>
  <inkml:trace contextRef="#ctx0" brushRef="#br0" timeOffset="29680.13">11768 6862 1528 0,'1'-5'274'0,"6"-3"-77"15,7 4-44-15,7 0-50 16,11 5-23-16,3 6-42 15,-2 0-6-15,-15 6-9 16,-11-1 3-16,-16 7 6 16,-7 4 2-16,-10 0-2 15,3 1 9-15,9-6-1 16,10-5-1-16,16-3-9 16,10-6-14-16,22-4-27 0,8-2-24 15</inkml:trace>
  <inkml:trace contextRef="#ctx0" brushRef="#br0" timeOffset="65024.7785">11896 7843 1414 0,'5'0'210'15,"14"5"-84"-15,7-1-31 16,20 3-28-16,4-1-19 0,12 2-25 16,-2-1-6-16,-4-5-1 15,-2 3-18-15,-15-6-175 16</inkml:trace>
  <inkml:trace contextRef="#ctx0" brushRef="#br0" timeOffset="65320.1159">11964 8055 1043 0,'0'1'431'0,"2"-1"-196"0,5-2-41 15,-7 1-60-15,26 0-19 16,53-2-21-16,-27 6-20 16,5 2-33-16,-5-5-11 15,-1-1-32-15,5 1-57 16</inkml:trace>
  <inkml:trace contextRef="#ctx0" brushRef="#br0" timeOffset="66822.4474">1693 10081 1297 0,'0'2'261'15,"2"4"-84"-15,16 0-91 16,11-2-11-16,15 0-16 0,8-4-12 16,9 0-21-16,0 0-6 15,-7 0-47-15,-7 2-85 16</inkml:trace>
  <inkml:trace contextRef="#ctx0" brushRef="#br0" timeOffset="67094.4384">1767 10266 1507 0,'1'0'233'0,"9"1"-101"16,4 1-25-16,17 0-27 15,11-1-5-15,11 0-29 16,3-1-11-16,1 0-30 15,-8-2-57-15</inkml:trace>
  <inkml:trace contextRef="#ctx0" brushRef="#br0" timeOffset="67465.2509">2692 10255 1578 0,'1'0'349'16,"-1"0"-68"-16,0 0-132 15,-1-1-23-15,0-1-68 16,0 2-24-16,0 0-73 15,1 0-61-15</inkml:trace>
  <inkml:trace contextRef="#ctx0" brushRef="#br0" timeOffset="67675.0441">3047 10247 1637 0,'-2'2'337'15,"1"-2"-205"-15,1 0-37 0,0-1-62 16,0 0-16-16,0 0-74 16,0 1-67-16</inkml:trace>
  <inkml:trace contextRef="#ctx0" brushRef="#br0" timeOffset="67824.8263">3318 10248 1712 0,'1'1'424'0,"2"1"-169"15,-3-1-94-15,0-1-97 16,0 0-19-16</inkml:trace>
  <inkml:trace contextRef="#ctx0" brushRef="#br0" timeOffset="71381.2764">1632 11778 1457 0,'-5'2'234'15,"5"1"-50"-15,5 2-40 16,17 0-63-16,14 0 4 15,15-1-38-15,6-2-16 0,10-1-22 16,-6-1-22-16,-4 4-94 16,-9-1-80-16</inkml:trace>
  <inkml:trace contextRef="#ctx0" brushRef="#br0" timeOffset="71588.3484">1728 11946 1533 0,'11'2'264'0,"13"2"-86"15,12 2-38-15,15 0-33 16,2 0-22-16,1-1-47 15,-6 2-43-15</inkml:trace>
  <inkml:trace contextRef="#ctx0" brushRef="#br0" timeOffset="73474.7795">3103 11712 587 0,'-15'5'419'0,"-21"2"-16"15,-4-7-252-15,-5-12-20 16,-1-8 4-16,5-10-25 15,3 0-12-15,16-6-22 16,5-1-4-16,17 4-32 16,8 1-7-16,20 11-19 15,9 9-5-15,11 14-4 0,13 12-5 16,-2 15-1-16,-6 3-2 16,-20 11 4-16,-21 2 3 15,-18 8 5-15,-15 3 0 16,-9 5 0-16,-3-2 1 15,-14-7-3-15,1-10 2 16,-3-20 5-16,0-12 1 16,15-17-4-16,8-7-4 15,13-7-9-15,12 2-4 0,11 0-5 16,9 2-1-16,15 9 3 16,9 5 2-16,2 16 4 15,-1 6 1-15,-7 9 4 16,-4-1 1-16,-3-1-10 15,-5-6-37-15,-2-3-109 16</inkml:trace>
  <inkml:trace contextRef="#ctx0" brushRef="#br0" timeOffset="73745.649">3293 11473 1530 0,'-1'-7'280'0,"2"2"-83"0,-1 1-49 15,7 17-46-15,1 8-25 16,1 17-29-16,3 10-11 16,-2 16-20-16,0 2-6 15,1 5-1-15,-1-6-11 16,2-12-36-16,-2-6-14 15,2-17-64-15,-3-7-30 16,-2-16-35-16,2-5-26 16,-2-11-41-16</inkml:trace>
  <inkml:trace contextRef="#ctx0" brushRef="#br0" timeOffset="73904.9639">3530 11822 779 0,'-5'0'553'15,"-6"1"-308"-15,-13 10-75 16,-1 4-3-16,-5 6-51 15,4-3-25-15,14 2-46 16,9-3-18-16,18-6-21 16,8-1-1-16,11-9-4 15,3-1-27-15,4 1-98 16,1 0-94-16</inkml:trace>
  <inkml:trace contextRef="#ctx0" brushRef="#br0" timeOffset="74217.8462">3731 12023 1396 0,'6'4'243'0,"0"0"-53"16,6 1-74-16,8-3-25 15,3-10-47-15,7 2-14 16,-2-9-11-16,0 0-5 0,-5 0 0 15,-6-4-2-15,-9 3-1 16,-15-2-1-16,-18 8-5 16,-4 2 0-16,-14 11-5 15,7 9-1-15,7 10 1 16,5 9 0-16,11 5 2 16,4-4 6-16,14-1 9 15,3-2 0-15,23-6 1 16,9-1-3-16,13-7-14 15,11-5-15-15</inkml:trace>
  <inkml:trace contextRef="#ctx0" brushRef="#br0" timeOffset="74836.8234">4174 11762 1402 0,'1'12'222'16,"2"9"-89"-16,5 15-41 16,-1 2 1-16,1 2-30 15,-1-3-6-15,-2-8-23 16,0-8-11-16,-3-12-7 15,0-6-5-15,-4-11-15 16,-2-6-9-16,-3-11-9 16,-2-6 3-16,-2-12 10 15,-2-2 6-15,3 0 2 16,4 1 0-16,8 12-4 16,4 5 3-16,5 10-1 15,4 7 3-15,0 5-1 0,9 4-1 16,4 2 0-16,2 2 1 15,10 0 1-15,-7-3 1 16,-9 4 5-16,2-1 4 16,-13 3 6-16,1 2 5 15,-8 2 5-15,-5 3 4 16,1 5 9-16,-2 4 6 16,-3 11 8-16,1 2-3 15,-1 9-14-15,0-1-8 0,7-7-14 16,2-4-15-16,7-13 148 15</inkml:trace>
  <inkml:trace contextRef="#ctx0" brushRef="#br0" timeOffset="75415.5134">4932 11775 1367 0,'-4'-7'241'16,"-17"-9"-65"-16,-4 3-8 0,-3 1-53 16,-6 5-26-16,2 9-37 15,2 8-15-15,11 9-29 16,4 8-5-16,8 10-4 15,6 1-3-15,7 2 2 16,9-7 0-16,12-11 2 16,5-10 2-16,3-11 3 15,-2-6 1-15,-4-14 1 16,-5-4 0-16,-12-12-2 16,-5-2-1-16,-7 2-1 15,-7 0-1-15,-4 8 1 16,1 6-1-16,-5 7 2 15,8 7 1-15,3 4 2 16,2 3 2-16,14 4 0 16,6-3-1-16,12-1-1 15,6-5-1-15,4-1-1 16,1-5-4-16,0 7-53 16,-3 0-4-16</inkml:trace>
  <inkml:trace contextRef="#ctx0" brushRef="#br0" timeOffset="75820.4317">5332 11711 1524 0,'0'2'262'0,"3"5"-91"16,9 5-56-16,21 5-51 0,1 8 0 15,5 6-15-15,-2 5-6 16,-9 2-16-16,-4-3-7 16,-8-6-15-16,2-4-32 15,-3-11-106-15,-2-4 64 16</inkml:trace>
  <inkml:trace contextRef="#ctx0" brushRef="#br0" timeOffset="76007.1331">5610 11735 1510 0,'-10'0'301'15,"-11"-1"-35"-15,-1 8-97 16,-6 4-40-16,-4 15-48 15,-2 6-19-15,-6 8-29 16,2 3-10-16,4-3-37 16,3-4-34-16,5-9-259 15</inkml:trace>
  <inkml:trace contextRef="#ctx0" brushRef="#br0" timeOffset="77627.5155">6486 10868 1530 0,'-20'25'244'16,"-23"42"-127"-16,0 28-17 16,3 50-20-16,11 23-4 15,18 41-20-15,12 6-5 0,24-7-18 16,2-8-7-16,12-35-4 15,-2-17-1-15,-5-35-17 16,7-10-24-16,-7-33-89 16,1-15-125-16</inkml:trace>
  <inkml:trace contextRef="#ctx0" brushRef="#br0" timeOffset="78075.6531">7024 11613 1190 0,'1'-5'294'0,"1"-10"-185"15,4-4-19-15,4-10-29 16,1-2-2-16,4-7 15 15,-4-4 7-15,-1 4 6 16,-1 0-1-16,-6 10-15 16,0 9-13-16,-3 10-18 15,-2 6-12-15,0 10-2 16,-2 7-5-16,4 18-14 16,3 7-6-16,4 16-2 15,1 5 1-15,1 3-36 16,-1 3-55-16</inkml:trace>
  <inkml:trace contextRef="#ctx0" brushRef="#br0" timeOffset="78319.8521">6785 12056 1536 0,'5'4'273'0,"6"5"-75"15,27 2-109-15,11-4-4 16,24-4-20-16,6-1-17 0,12-2-21 16,5 0-6-16,-13-2-7 15,-5 1-31-15,-14 1-103 16</inkml:trace>
  <inkml:trace contextRef="#ctx0" brushRef="#br0" timeOffset="78615.4162">7054 12346 1482 0,'4'1'266'16,"12"11"-24"-16,7 4-89 15,10 10-67-15,7 7-19 16,3 1-37-16,-3 2-8 15,-4-1-10-15,-6-5-20 16,-10-4-77-16,0-4-65 16</inkml:trace>
  <inkml:trace contextRef="#ctx0" brushRef="#br0" timeOffset="78780.8887">7378 12362 1499 0,'-17'7'320'0,"-18"15"32"16,-3 7-116-16,-6 4-123 16,1 2-35-16,5 3-44 15,0 2-11-15,9-9-39 16,7 2-42-16</inkml:trace>
  <inkml:trace contextRef="#ctx0" brushRef="#br0" timeOffset="80248.5914">7892 11963 1650 0,'9'5'306'0,"15"5"-228"15,14-2-24-15,16-1-4 16,14-3-10-16,13-2-24 16,3 4-43-16</inkml:trace>
  <inkml:trace contextRef="#ctx0" brushRef="#br0" timeOffset="80820.7051">8728 11998 1192 0,'-3'0'270'0,"9"0"-180"0,19 5-76 16,49 5-22-16,22-2 5 16,56 1 19-16,31-1 14 15,46-3 34-15,20 1 11 16,20-3-15-16,8 3-9 16,-9-6-41-16,-10-5-17 0,-30-3-8 15,-22-5-13-15,-32 4-205 16</inkml:trace>
  <inkml:trace contextRef="#ctx0" brushRef="#br0" timeOffset="81240.4997">10021 11651 1489 0,'7'-16'226'15,"6"-27"-99"-15,-1-3 12 16,-4-11 6-16,-1-1-9 0,-4 2-48 16,-3 7-29-16,-2 14-50 15,-2 8-1-15,2 18-4 16,0 9-6-16,-1 24-11 15,3 17-5-15,6 32 5 16,2 13-26-16,6 19-74 16</inkml:trace>
  <inkml:trace contextRef="#ctx0" brushRef="#br0" timeOffset="81789.6366">8842 12578 1342 0,'7'15'199'0,"11"27"-129"16,-1 10-3-16,10 16 1 16,-2 10 0-16,-4-5-1 15,-4-6-10-15,-8-25-19 16,0-12 1-16,-7-20 12 16,0-10 0-16,-2-10 6 15,-1-13-1-15,-2-23-18 16,1-12-7-16,2-22-11 15,2-7-7-15,2-8-6 16,0-3-2-16,3-2-5 16,2 4-3-16,5 16 0 15,-2 9-4-15,0 33-31 16,-5 12-38-16,-7 21-71 0,1 14-217 16</inkml:trace>
  <inkml:trace contextRef="#ctx0" brushRef="#br0" timeOffset="82118.7631">9002 12268 1432 0,'15'-3'169'0,"28"0"-140"16,21 2-17-16,38 1 0 15,16 3 9-15,41 3 23 16,9 1 12-16,24 3-2 15,8-1-5-15,-3 2-36 16,0-3-36-16,-20-6-77 0,-9-3-52 16</inkml:trace>
  <inkml:trace contextRef="#ctx0" brushRef="#br0" timeOffset="82659.2009">10609 12341 629 0,'0'-1'362'16,"0"-1"-79"-16,5-1-111 15,-5 3-64-15,0 0 1 0,30 0 1 16,36 6-2-16,-10 4-34 16,4 0-21-16,5 0-24 15,7 1-5-15,-5-10-69 16,0-1-64-16</inkml:trace>
  <inkml:trace contextRef="#ctx0" brushRef="#br0" timeOffset="82937.2176">11236 12352 1351 0,'1'0'249'0,"-1"2"-61"15,3 12-40-15,-3 10-16 16,-4 13-22-16,1 7-14 16,-4 1-45-16,-1-6-13 15,8-7-213-15</inkml:trace>
  <inkml:trace contextRef="#ctx0" brushRef="#br0" timeOffset="83394.1196">9289 12737 1637 0,'6'2'320'0,"20"9"-207"15,4 7-26-15,20 12-32 16,6 8-13-16,-3 8-19 16,-3 1-9-16,-15-2-71 15,-10-4-63-15</inkml:trace>
  <inkml:trace contextRef="#ctx0" brushRef="#br0" timeOffset="83586.9485">9664 12744 1559 0,'-14'0'295'15,"-13"1"-104"-15,-5 13-57 16,-5 5-20-16,-1 10-30 16,-3 6-22-16,0 6-36 15,6 4-11-15,2-4-20 0,10-6-37 16,12-15-109-16,-1-9-94 15</inkml:trace>
  <inkml:trace contextRef="#ctx0" brushRef="#br0" timeOffset="83902.1063">9565 12507 1209 0,'3'-5'338'15,"4"-7"-88"-15,14 10-108 16,11 2-31-16,7 7-46 16,-1 2-5-16,-6 5-27 15,-7-1-9-15,-13 3-11 16,-4 6-2-16,-13-2-2 15,-3 5 0-15,-11-5-4 16,10 0-1-16,8-4 0 16,3-2-3-16,11-6-1 15,-2-1-12-15,15-5-52 16,0 0-57-16</inkml:trace>
  <inkml:trace contextRef="#ctx0" brushRef="#br0" timeOffset="84132.1171">9984 12747 1263 0,'-1'-2'320'0,"0"2"-31"15,1 5-88-15,-1-5-84 16,1 16-18-16,0 53-29 15,2-17-19-15,0 4-23 16,1-2-9-16,0-9-43 16,2-11-34-16,0-13-76 15</inkml:trace>
  <inkml:trace contextRef="#ctx0" brushRef="#br0" timeOffset="84297.3667">9818 12928 1614 0,'17'1'314'15,"10"-1"-178"-15,23 4-88 0,7-1-3 16,8 1-32-16,2 2 4 16,-11 0-90-16</inkml:trace>
  <inkml:trace contextRef="#ctx0" brushRef="#br0" timeOffset="84532.7372">10345 12714 1615 0,'-1'4'303'0,"2"13"-184"15,-1 4-30-15,2 21-7 16,3 10-10-16,-2 10-21 16,3 0-9-16,-5-6-26 15,4-9-32-15,-2-12-97 16,-1-8-60-16</inkml:trace>
  <inkml:trace contextRef="#ctx0" brushRef="#br0" timeOffset="84845.4397">10319 12774 1325 0,'5'-9'269'16,"10"-10"-20"-16,5 1-66 16,11 3-61-16,5 4-14 15,9 8-54-15,4 3-22 16,-1 6-19-16,-4 2-5 15,-18 2-4-15,-11 4-4 16,-20 5 0-16,-10 2-3 16,-16 10 0-16,-3 4 0 0,1 4 3 15,6-2 2 1,13-7 2-16,7-3 5 0,13-7 13 16,7-1 7-16,14-4 4 15,4-5-4-15,11-3-10 16,1-1-9-16,-2-7-52 15,-2 1-41-15</inkml:trace>
  <inkml:trace contextRef="#ctx0" brushRef="#br0" timeOffset="85383.0327">10773 12604 981 0,'0'-4'421'0,"4"-8"-244"16,4 2-26-16,9 2-21 16,4 4-9-16,6 5-36 15,-2 3-22-15,-7 9-26 16,-7-1 2-16,-12 8 4 16,-9 2 1-16,-11 1-8 15,-1 0-11-15,0-4-16 16,8 2-6-16,14-6-1 15,6-1 3-15,15-6 5 0,11-2 1 16,5-3 2-16,2 1-3 16,-2-4-15-16,-6 0 29 15</inkml:trace>
  <inkml:trace contextRef="#ctx0" brushRef="#br0" timeOffset="85986.2019">11326 10868 1383 0,'12'0'214'0,"22"16"-98"16,10 23-41-16,25 42-49 15,10 17 7-15,-9 66 3 16,-12 19 4-16,-31 51 21 16,-16 20-2-16,-28-4 7 15,-6-3 21-15,-19-32 12 16,-6-15-2-16,-1-42-13 15,-4-14-15-15,0-25-29 16,-1-9-13-16,1-16 29 16</inkml:trace>
  <inkml:trace contextRef="#ctx0" brushRef="#br0" timeOffset="89543.2542">1580 14545 1512 0,'4'1'233'16,"13"2"-111"-16,11 1-80 15,12-7-7-15,14 3-16 16,0 0-9-16,2-3-98 16,-1 3-106-16</inkml:trace>
  <inkml:trace contextRef="#ctx0" brushRef="#br0" timeOffset="89706.8468">1709 14662 1500 0,'2'-2'266'0,"11"-2"-55"16,11 3-68-16,13 1-72 15,11 3-16-15,10 2-22 16,0 0-29-16</inkml:trace>
  <inkml:trace contextRef="#ctx0" brushRef="#br0" timeOffset="90364.0927">2632 14557 976 0,'-19'-17'437'16,"-14"-16"-242"-16,16-11-100 15,7-5-19-15,20-3-28 16,7 4 15-16,15 15 2 16,6 11 2-16,4 22-4 15,3 9-22-15,-4 24-16 16,-10 8 0-16,-28 17 5 15,-7 6 2-15,-26-1-3 16,-3 2-6-16,-6-13-15 16,2-6-10-16,4-17-10 15,1-13-2-15,10-16 4 0,-4-11 6 16,9-7 0-16,8-3-4 16,10-3 5-16,14 8 3 15,8 7 8-15,3 9 6 16,9 18-5-16,-4 3-2 15,3 10 1-15,-3 2 2 16,-8-5-70-16,3-5-73 0</inkml:trace>
  <inkml:trace contextRef="#ctx0" brushRef="#br0" timeOffset="90619.4072">2964 14273 1464 0,'4'-12'271'16,"3"-10"-42"-16,-5 11-70 15,6 7-24-15,-1 17-67 16,2 6-25-16,-1 32-11 16,3 8 0-16,-4 15-5 15,1 8-3-15,0-10-11 16,-8-6-6-16,2-15-33 15,-2-15-24-15,1-17-59 16,5-11-37-16,7-20-106 16,4-7-39-16</inkml:trace>
  <inkml:trace contextRef="#ctx0" brushRef="#br0" timeOffset="90770.0047">3181 14598 4 0,'13'-12'36'16,"-2"2"223"-16,9-8 102 16,-14 12 161-16,-7 6-227 15,-16 10-156-15,-5 7-2 16,-5 4-48-16,0 2-15 15,3-3-45-15,6-2-11 16,12-2-10-16,2-2-3 16,17-4 0-16,6-4 1 0,7-4-6 15,6-2-32-15</inkml:trace>
  <inkml:trace contextRef="#ctx0" brushRef="#br0" timeOffset="91097.3534">3367 14768 1491 0,'7'5'233'0,"9"3"-105"16,9 0-15-16,5-3-36 15,-3-4-20-15,-9-5-18 16,1-5-10-16,-10-5-6 15,2 2-1-15,-10-5-4 0,-4 2-2 16,-5 2-2-16,-7-1-4 16,-1 8-6-16,-10 4-4 15,-1 7-5-15,-1 7-2 16,6 9-1-16,5-1-2 16,9 7 5-16,8 2 3 15,8-1 6-15,13 0 4 16,7-8 2-16,4-5 0 15,1-7-10-15,-3-8-9 0</inkml:trace>
  <inkml:trace contextRef="#ctx0" brushRef="#br0" timeOffset="91742.1436">3786 14518 1512 0,'-1'13'199'16,"1"-6"-126"-1,0 0-27-15,-2 35 1 0,2 4 7 0,2 5-36 16,1-21-2-16,0-10-7 16,0-7-10-16,-1-14-31 15,-1-9-13-15,0-13-20 16,-1-5 11-16,2-7 26 16,0-1 10-16,1 1 17 15,-1 2 8-15,4 9 18 16,0 0 9-16,6 15 9 15,2 2-2-15,7 7-21 16,7 6-11-16,0-4-6 16,1 1 0-16,-2-3 2 15,-1-1 0-15,-5 1 7 16,0 3 1-16,-6 0 6 16,-8 3 8-16,-5 1 20 15,-2 6 9-15,0 12 16 0,-5-2-2 16,4 14-25-16,-2-1-14 15,3-3-18-15,3 2-3 16,4-13-57-16,5-5-44 16</inkml:trace>
  <inkml:trace contextRef="#ctx0" brushRef="#br0" timeOffset="92241.0307">4493 14613 1303 0,'-6'-8'283'15,"2"-5"-74"-15,-3 1-44 16,-5-3-18-16,0 2-27 16,-7-1-16-16,-6 3-37 15,-5 4-18-15,0 10-29 16,-2 5-12-16,8 8-16 16,6 10-5-16,9 3-2 15,5 0 0-15,14 4 5 0,5-3 3 16,10-10 5-16,6-3 1 15,4-17 1-15,3-5-1 16,-11-13-2-16,-2-2-1 16,-13-7-1-16,-6 3 3 15,-5-2 3-15,-7 1 3 16,-4-4 2-16,-10-1 0 16,1 7-2-16,6 7 0 0,6 10-2 15,8 3 0-15,11 3-1 16,1 0-2-16,12 4-1 15,5-2 0-15,9 0 2 16,3-2-37-16,4-2-10 16</inkml:trace>
  <inkml:trace contextRef="#ctx0" brushRef="#br0" timeOffset="94302.1742">5920 13922 1457 0,'-12'18'200'0,"-23"30"-80"0,-5 15-13 16,3 43-7-16,-1 22-1 16,9 39-30-16,7 14-8 15,12 3-25-15,10-7-10 16,15-22-5-16,10-17-6 16,19-34-65-16,3-15-60 15</inkml:trace>
  <inkml:trace contextRef="#ctx0" brushRef="#br0" timeOffset="94930.866">6311 14573 779 0,'2'-12'483'16,"10"-14"-229"-16,1 0-111 15,-3-10-23-15,3 2-2 0,-6-1-32 16,-4 5-20-16,1 6-20 15,-2 6-7-15,-1 14-1 16,-1 2 5-16,-3 14-15 16,1 9-8-16,-2 17-17 15,7 8-4-15,3 11-3 16,6 4 1-16,3-1 3 16,-7-5 0-16,2-7 3 15,-7-7 1-15,-5-8 0 16,1-4 1-16,-11-8 2 15,-4-5 2-15,-7-14 4 16,-6-5 0-16,4-9-4 16,1-3-5-16,13 1-6 15,9 5-4-15,9 6 6 16,10 3 0-16,14 7 1 0,6 3 2 16,4-1-26-16,0-1-25 15</inkml:trace>
  <inkml:trace contextRef="#ctx0" brushRef="#br0" timeOffset="95387.2604">6952 14750 1172 0,'-6'1'333'0,"-4"4"-170"15,5-4-43-15,10 3-1 16,18-3-33-16,10-1-13 15,26 0-20-15,10-3-8 16,12 2-25-16,0 1-5 16,-20 3-4-16,-13 2-15 15,-29 0-300-15</inkml:trace>
  <inkml:trace contextRef="#ctx0" brushRef="#br0" timeOffset="99429.0548">5084 14694 1657 0,'0'-1'412'16,"2"1"-83"-16,-2 3-209 16,0-3-24-16,0 0 157 15</inkml:trace>
  <inkml:trace contextRef="#ctx0" brushRef="#br0" timeOffset="100866.1017">7876 14842 817 0,'-6'0'380'0,"4"0"-175"15,20 0-137-15,49-1-38 16,26-4 12-16,54 1 23 16,30-2 22-16,49-2 25 15,22 1 8-15,33 3-39 0,11 1-21 16,4 1-32-16,-3-1-6 15,-12-1 2-15,-19 1-3 16,-29 3-19-16,-19 4-60 16</inkml:trace>
  <inkml:trace contextRef="#ctx0" brushRef="#br0" timeOffset="102214.2858">8800 14260 1615 0,'11'2'299'0,"7"10"-183"16,9 10-39-16,19 11-10 16,1 9-7-16,14 4-21 15,-3-7-5-15,-13-3-27 16,-4-5-32-16,-12-11-105 15,0-1-111-15</inkml:trace>
  <inkml:trace contextRef="#ctx0" brushRef="#br0" timeOffset="102379.8432">9271 14308 1678 0,'-6'-1'348'15,"-12"2"-208"-15,0 10-27 16,-12 12-28-16,-6 8-5 0,-13 14-25 15,-5 7-15-15,-8 3-23 16,0-3-4-16,11-7-76 16,7-5-60-16</inkml:trace>
  <inkml:trace contextRef="#ctx0" brushRef="#br0" timeOffset="102961.5135">7992 15367 1430 0,'2'9'203'0,"5"17"-66"16,4 16-46-16,4 17-13 16,5 7-1-16,1 7-24 15,0-3 0-15,-2-8-12 16,-1-9-6-16,-3-17 1 15,-1-10 4-15,-2-20 16 16,-1-12 1-16,-2-22-9 16,-2-9-7-16,-4-12-18 15,1-9-5-15,-3-13-5 16,-1-8 0-16,-5-13-6 16,-2-1-1-16,3 5-5 0,4 8-3 15,3 26-5 1,2 14 0-16,-1 19-38 0,0 10-48 15</inkml:trace>
  <inkml:trace contextRef="#ctx0" brushRef="#br0" timeOffset="103324.2947">8141 15158 1467 0,'15'0'178'0,"27"-7"-135"15,16 5-34-15,31-3-9 16,17-1 6-16,39 4 20 16,17 0 6-16,28 1 6 15,6-3-2-15,4-2-20 16,1 2-6-16,-12-3-4 16,-2 1-1-16,-22 1 0 15,-15 2 5-15,-31 3-60 0,-14 2-52 16</inkml:trace>
  <inkml:trace contextRef="#ctx0" brushRef="#br0" timeOffset="103667.4422">10461 15164 1390 0,'-1'2'240'0,"0"8"-25"15,-1 8-41-15,-2 10-59 16,2 7-19-16,0 4-60 16,2 4-69-16</inkml:trace>
  <inkml:trace contextRef="#ctx0" brushRef="#br0" timeOffset="104100.5267">8421 15495 1449 0,'2'1'232'0,"-2"7"-53"0,6 10-41 16,-1 16-73-16,-2 5-1 15,5 8-15-15,-3 2-13 16,3-6-11-16,0-6-34 15,-2-11-104-15,-1-11-45 16</inkml:trace>
  <inkml:trace contextRef="#ctx0" brushRef="#br0" timeOffset="104339.9483">8414 15476 1331 0,'20'-15'268'15,"16"-9"-60"-15,13 16-50 16,9 10-34-16,-7 14-42 15,-7 6-21-15,-28 6-26 16,-14 3-10-16,-27 2-6 16,-7 3 0-16,-6-6-21 15,1-1-14-15,14-12-10 16,5-5-2-16,12-5 6 16,6-2 12-16,10 4 6 15,7 0 3-15,12 2 2 16,7 1 2-16,10-1 8 15,4 0-23-15</inkml:trace>
  <inkml:trace contextRef="#ctx0" brushRef="#br0" timeOffset="104652.8641">8835 15410 1288 0,'4'-12'301'15,"8"-10"-10"-15,10 6-148 16,0 3-18-16,12 11-28 16,-1 6-28-16,-9 12-34 15,-3 2-2-15,-21 7-10 16,-4 5 0-16,-13 0-4 15,-3 2-4-15,5-6-7 16,-1-9-3-16,16-9-8 16,6-1-10-16,10-7-25 15,10 3-20-15,7 1-78 16,1-3-45-16</inkml:trace>
  <inkml:trace contextRef="#ctx0" brushRef="#br0" timeOffset="104856.1958">9228 15488 1675 0,'0'5'370'16,"0"8"-185"-16,2 8-45 16,3 12-40-16,3 4-28 15,-1 7-24-15,3 0-10 16,-3-4-13-16,2-5-9 15,-3-12-50-15,-1-4-43 16,-4-12-74-16</inkml:trace>
  <inkml:trace contextRef="#ctx0" brushRef="#br0" timeOffset="105029.7288">9113 15670 1598 0,'2'0'341'15,"3"0"-89"-15,18 0-135 16,9 0-20-16,19 0-40 16,-4-1-21-16,5 2-26 15,-2 3-29-15,-2 2-90 16,5 3-144-16</inkml:trace>
  <inkml:trace contextRef="#ctx0" brushRef="#br0" timeOffset="105254.1309">9546 15520 1654 0,'2'0'330'15,"12"6"-210"-15,8 10-16 16,17 15-27-16,2 2-8 15,4 9-22-15,-4-2-10 0,-13-4-18 16,-6 2-34-16,-10-10-74 16,7-6-63-16</inkml:trace>
  <inkml:trace contextRef="#ctx0" brushRef="#br0" timeOffset="105424.6801">9860 15595 1547 0,'-10'0'336'16,"-9"0"-67"-16,-11 8-122 16,-2 6-38-16,-11 5-58 15,-1 6 2-15,0 0-26 16,3 1-14-16,11 1-31 16,6-4-36-16,11-6-121 15</inkml:trace>
  <inkml:trace contextRef="#ctx0" brushRef="#br0" timeOffset="105806.2957">9950 15388 1506 0,'0'-5'285'16,"3"-7"-52"-16,9 2-77 15,7 3-20-15,9 2-61 16,4 5-28-16,-3 11-24 15,-5 4-3-15,-18 9 10 16,-10 4 3-16,-15 4 1 16,-2 1-4-16,4-4-16 15,4-5-5-15,13-10-3 16,8-6-2-16,12-8 2 16,5 0 1-16,10-3-25 15,-2-2-23-15</inkml:trace>
  <inkml:trace contextRef="#ctx0" brushRef="#br0" timeOffset="106345.9173">10858 14049 1469 0,'12'0'209'15,"20"11"-108"-15,14 19-45 16,28 33-19-16,8 25 5 16,-3 45 4-16,-4 16 5 15,-37 32-11-15,-23 0-9 16,-31-1 10-16,-19 3 8 0,-27-25 16 16,-5-9 3-16,-1-30-18 15,3-21-7-15,21-33-23 16,9-17-28-16,18-30-68 15,10-16-63-15</inkml:trace>
  <inkml:trace contextRef="#ctx0" brushRef="#br0" timeOffset="106513.4687">11746 15030 1779 0</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75">9077 13227 1468 0,'-5'4'236'0,"-5"5"-9"15,3-4-485-15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8:26:12.96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C000"/>
    </inkml:brush>
  </inkml:definitions>
  <inkml:trace contextRef="#ctx0" brushRef="#br0">17342 9459 1140 0,'-1'4'352'0,"-1"-1"-161"16,2-2-20-16,0-1-28 16,0 0-20-16,7 3-23 15,21 9-15-15,48 22-35 16,-26-11-11-16,13 11-21 16,3 2-7-16,2 11-10 15,3 1-37-15,0-6-147 16,-6 1-57-16</inkml:trace>
  <inkml:trace contextRef="#ctx0" brushRef="#br0" timeOffset="383.5192">18161 9924 1615 0,'6'7'332'0,"13"5"-164"16,8 7-30-16,19 7-66 16,11 1-27-16,13 8-35 15,-1-1 2-15,-2 6-68 16,-3 1-43-16,-7-2-230 15</inkml:trace>
  <inkml:trace contextRef="#ctx0" brushRef="#br0" timeOffset="788.8405">18891 10314 1510 0,'12'2'263'0,"15"8"-76"16,10 8-23-16,12 8-42 15,7 7-36-15,13 3-53 0,6 3-15 16,8 4-35-16,-4 1-62 16</inkml:trace>
  <inkml:trace contextRef="#ctx0" brushRef="#br0" timeOffset="1281.7192">19674 10802 1514 0,'0'2'307'0,"-1"1"-22"16,11 5-110-16,6 1-22 0,17 7-63 15,6 5-20-15,19 3-39 16,5 5-14-16,8 5-31 15,4 3-50-15,-1 3-153 16</inkml:trace>
  <inkml:trace contextRef="#ctx0" brushRef="#br0" timeOffset="1721.8772">20463 11279 1541 0,'0'-4'278'0,"7"3"-83"16,5 0-7-16,16 9-25 15,12 8-25-15,25 13-42 16,15 7-18-16,16 11-39 16,3 2-6-16,-2 0 31 15</inkml:trace>
  <inkml:trace contextRef="#ctx0" brushRef="#br0" timeOffset="3143.4808">20163 11076 1494 0,'-8'2'248'0,"-10"7"-82"0,-2 6-34 16,-6 23-58-16,-1 11-5 16,-1 28-17-16,-5 8-1 15,11 5 9-15,6-5-8 16,12-21-24-16,10-11-2 15,8-26-59-15,2-8-51 16</inkml:trace>
  <inkml:trace contextRef="#ctx0" brushRef="#br0" timeOffset="3728.1692">19553 11281 1371 0,'-8'9'234'0,"-6"14"-63"16,5 8-40-16,3 5-45 16,7 2-16-16,12-6-14 15,0-5 2-15,12-12-3 16,3-8-5-16,0-15-2 16,5-9 5-16,-6-10 6 15,-1-7 2-15,-12-8-7 16,-5-2-1-16,-16-4-14 15,-10-1-5-15,-15 9-12 16,-4 2-5-16,-4 9-12 16,0 8-5-16,-3 12-12 15,10 9-5-15,11 17-6 16,12 6-2-16,22 10-7 16,5 0-15-16,24 3-59 15,7-3-152-15</inkml:trace>
  <inkml:trace contextRef="#ctx0" brushRef="#br0" timeOffset="4872.018">22801 10101 911 0,'0'-3'492'0,"1"-2"-255"15,-1 4-23-15,0 1-50 16,0 0-22-16,0 26-44 16,6 46-3-16,-6-11-20 15,1 10-14-15,-2-5-19 16,-5 0-18-16,2-19-9 16,-1-13-5-16,-1-16-23 15,2-7-27-15,2-7-85 16,2-3-75-16</inkml:trace>
  <inkml:trace contextRef="#ctx0" brushRef="#br0" timeOffset="5081.4567">22772 10116 1291 0,'9'-1'267'16,"13"-2"-98"-16,9 3-41 16,15 0-55-16,5 1-27 15,8-1-31-15,-2 0-2 16,-5 0-78-16,-6 0-104 0</inkml:trace>
  <inkml:trace contextRef="#ctx0" brushRef="#br0" timeOffset="5325.8099">22766 10518 1250 0,'9'2'314'0,"17"-1"-49"15,12 1-43-15,17-3-83 16,5 0-24-16,1 5-67 16,-8-2-20-16,-16 2-8 15,-8 0-13-15,-12-4-68 0,-3 0-59 16,-7-1-210-16</inkml:trace>
  <inkml:trace contextRef="#ctx0" brushRef="#br0" timeOffset="5487.3815">22795 10454 1443 0,'8'0'225'0,"13"-1"-83"16,9-1-29-16,13-4-69 16,7 0-24-16,9 5-48 15,2-1-78-15</inkml:trace>
  <inkml:trace contextRef="#ctx0" brushRef="#br0" timeOffset="7360.8335">23390 10545 993 0,'0'-2'383'0,"-3"-4"-233"15,-1 0-37-15,-5-6-8 16,1 0-10-16,-5 1-34 16,2 3-19-16,0 5-26 15,1 7-9-15,6 7-8 0,-7 3-2 16,7 5 1-16,2-2 0 15,2-3 0-15,7-2 2 16,4-2 0-16,1-6 0 16,0-4 2-16,3-4 1 15,-1-9 1-15,2-2 0 16,1-7 1-16,-2-6 0 16,-2 0 1-16,-5-6 6 0,-2 0 9 15,-3-3 13-15,-3-3 12 16,-2 9 5-16,-1 9 0 15,-4 7-8-15,1 14-13 16,-1 1-6-16,2 7-14 16,2 9-5-16,2 14-3 15,-1 8 0-15,6 12 1 16,-1 2 0-16,5-1-2 16,4-3 2-16,-2-11-39 15,4-6-35-15,-3-6-158 16</inkml:trace>
  <inkml:trace contextRef="#ctx0" brushRef="#br0" timeOffset="7836.2657">23575 10579 987 0,'-1'-3'413'16,"0"9"-244"-16,-1 1-53 0,1 5-46 15,2 7-17-15,3-4-18 16,3-3-3-16,7-4-3 15,0-6 0-15,2-3-5 16,0-6 0-16,-3-6 4 16,-2 2 3-16,-6-5 2 15,-3 1 1-15,-6-1 1 16,-3-1-8-16,-1 8-11 16,0 3-6-16,2 11-9 15,-1 3-3-15,1 11-6 16,3 2 2-16,3 12-2 15,3 4 2-15,0 2 3 16,-3 2 1-16,-9-3 17 16,-1-3 5-16,-6-6 7 15,-3-8 3-15,-2-13-10 16,-5-8-14-16,5-10-65 16,4-5-73-16</inkml:trace>
  <inkml:trace contextRef="#ctx0" brushRef="#br0" timeOffset="8230.2124">23706 10808 1254 0,'4'-2'255'0,"4"-4"-141"15,5-1 1-15,3 5-8 16,-2 1-2-16,2 2-41 15,0 5-13-15,-8 2-23 16,0 2 7-16,-9 5 7 16,-13 1-2-16,-2 6 1 0,-3-1-11 15,3-3-5-15,10 1 0 16,10-9-1-16,8-3-3 16,12-5-8-16,3 1-18 15,5-3-39-15</inkml:trace>
  <inkml:trace contextRef="#ctx0" brushRef="#br0" timeOffset="8860.1238">23170 12526 1493 0,'-2'0'247'16,"-1"-4"-72"-16,1 14-101 15,-1 7-10-15,-4 11 26 16,3 9 19-16,-5 3-1 16,3 5-9-16,-1-2-46 15,1-4-15-15,2-10-19 16,0-8-4-16,3-14-55 16,1-7-38-16,0-9-96 15,-1-9-73-15,-3-11-58 16</inkml:trace>
  <inkml:trace contextRef="#ctx0" brushRef="#br0" timeOffset="8975.9557">23068 12465 1269 0,'6'-22'284'16,"7"-20"-93"-16,2 7-15 15,12 16-70-15,7 8-30 16,12 13-45-16,7 5-20 16,0 7-50-16,-1 2-50 15</inkml:trace>
  <inkml:trace contextRef="#ctx0" brushRef="#br0" timeOffset="9214.2323">23065 12865 1282 0,'1'0'284'0,"9"-4"-79"16,13 1-35-16,19-2-76 16,4 1-30-16,10 4-39 15,-5 2-11-15,-16 4-13 16,-3 2-25-16,-16-5-98 16,-4-3-105-16</inkml:trace>
  <inkml:trace contextRef="#ctx0" brushRef="#br0" timeOffset="9365.1682">23100 12677 1464 0,'0'-4'222'0,"10"0"-92"0,8 3-43 16,15-2-62-16,12 7-9 15,4 5-10-15,-3-1-33 16</inkml:trace>
  <inkml:trace contextRef="#ctx0" brushRef="#br0" timeOffset="9841.6639">23570 12875 1359 0,'0'-2'232'0,"1"-4"-83"16,-2-3-28-16,-4-3-41 15,-4 0-20-15,-5-3-15 16,1 1-9-16,-1 2-17 16,1 5-3-16,1 9-13 15,3 5-2-15,2 9-2 16,3 0 0-16,7 6 0 15,1 0 0-15,9-2 1 0,4-1 0 16,4-13 4-16,1-6 1 16,0-14 3-16,1-7 1 15,-3-11 0-15,-3-2 1 16,0-4-1-16,-4 0 3 16,-7-1 16-16,-4-7 6 15,-7 4 6-15,-4-1-2 0,-1 13-8 16,-1 11-4-16,0 17-5 15,2 8-2-15,3 10-10 16,-2 8-4-16,7 5-5 16,1 7 0-16,0 7-2 15,4 1 0-15,2 7 2 16,1-4 2-16,6-4-95 16,2-6 75-16</inkml:trace>
  <inkml:trace contextRef="#ctx0" brushRef="#br0" timeOffset="10238.6904">23748 12859 1353 0,'-3'6'255'0,"-3"4"-49"15,5 6-71-15,1-3-27 16,5 0-26-16,1-4-3 16,8-7-20-16,4-1-11 15,-2-5-20-15,1-8-9 16,-4-4-5-16,-5-3-4 16,-4-1-1-16,1 1-1 15,-5 5-3-15,0 1-2 0,0 8-5 16,-2 5-2-16,-2 9 3 15,4 10 1-15,-3 17 4 16,2 7 2-16,2 6-2 16,-2-3 1-16,-5-10 9 15,-1-5 7-15,-7-9 9 16,-1-4 0-16,-3-7-6 16,-2-8-6-16,2-4-52 15,0-6-55-15,14-6-358 16</inkml:trace>
  <inkml:trace contextRef="#ctx0" brushRef="#br0" timeOffset="10545.9082">23881 13108 1307 0,'-2'-3'259'16,"3"0"-83"-16,-2-6-16 16,6 7-44-16,2-3-27 15,-1-2-35-15,3 2-20 0,-2-6-13 16,0 2-5-16,1 2 1 16,-4 0 3-16,-1 7 16 15,-1 5 8-15,-2 9 14 16,0 4 3-16,-4 7-16 15,4 3-8-15,-1-1-17 16,1-4-7-16,1-7-32 16,0-6-48-16</inkml:trace>
  <inkml:trace contextRef="#ctx0" brushRef="#br0" timeOffset="11162.2696">23128 12162 993 0,'3'0'444'0,"6"-3"-240"15,8 1-52-15,17 1-68 16,7 1-29-16,7 1-35 15,2 1-8-15,-12 2-3 16,-6-2 2-16,-10-1-3 16,-6 3 0-16,-8-4 0 0,-2-1 2 15,-7-3-2-15,-3-3 0 16,-1-1-2-16,0 2-3 16,3 4-3-16,-2 2 3 15,4 0 15-15,0 0 13 16,0 0 33-16,1 10-1 15,1 9-11-15,2 25-5 16,-4-35-86-16,0-2-206 16</inkml:trace>
  <inkml:trace contextRef="#ctx0" brushRef="#br0" timeOffset="11901.1988">22869 9905 1167 0,'-4'2'313'0,"4"-2"-170"16,8 1 0-16,6 0-29 15,10-1-16-15,11 0-52 16,6 0-11-16,7-1-7 15,-2 1-5-15,-8 0-5 16,-6 1-5-16,-12 0-4 0,-8-2 1 16,-12 0 0-16,-3-6-1 15,-14 0 0-15,-4-2-1 16,-1-2-3-16,4 4-2 16,9 5 0-16,7 3 5 15,8 11 13-15,5 4 4 16,3 6 11-16,1-1-5 15,-4-2-5-15,-8-4-6 16,-4-7-401-16</inkml:trace>
  <inkml:trace contextRef="#ctx0" brushRef="#br0" timeOffset="34129.755">1740 7893 1534 0,'0'10'265'0,"1"18"-63"15,1 11-47-15,-2 22-23 16,-2 10-22-16,-2 10-65 16,0 0-15-16,2-13-16 15,2-14-3-15,0-28-4 16,2-9-4-16,5-27-14 15,-2-10-6-15,-3-18 2 16,-1-11 2-16,-6-11 13 16,-1-2 4-16,-6-1 1 0,0-3-1 15,4 5-1-15,0 4 0 16,14 8 4-16,7 8-1 16,14 8-3-16,9 3-2 15,13 8-3-15,6 0-1 16,7 13-35-16,0 9-57 15</inkml:trace>
  <inkml:trace contextRef="#ctx0" brushRef="#br0" timeOffset="34387.0698">2072 8189 1546 0,'-1'2'312'16,"-1"4"-59"-16,-1 13-108 16,0 8-27-16,-3 8-42 15,3-1-20-15,0-2-24 16,3-7-38-16,12-15-134 15,-2-8-102-15</inkml:trace>
  <inkml:trace contextRef="#ctx0" brushRef="#br0" timeOffset="34638.8799">2421 8212 1499 0,'-5'14'306'0,"-3"12"-23"16,-13 3-104-16,0 0-48 15,-2-6-71-15,1-6-20 16,2-14-24-16,1-9-13 16,2-12-21-16,2-7-11 0,9 1-5 15,4 0 8-15,6 4 11 16,6 7 14-16,5 5 13 16,3 8 9-16,5 10 10 15,3 7-5-15,0 12-8 16,4 2-6-16,-1 2-11 15,-1-2-44-15</inkml:trace>
  <inkml:trace contextRef="#ctx0" brushRef="#br0" timeOffset="34988.5557">2989 8220 1589 0,'5'-1'342'0,"6"-4"-100"16,18 1-121-16,5-2-26 16,10-2-48-16,-3-1-17 15,3 0-14-15,-8 0-4 16,-12-1-26-16,-7 1-29 15,-13-1-67-15,-3 3-26 16,-3 3 14-16,-5 4 33 0,-5 6 52 16,-1 2 21-16,0 9 25 15,4 1 10-15,6 8 7 16,4 0 4-16,10 1-14 16,2 1-7-16,4-3-19 15,4-2-51-15,6-7-126 16</inkml:trace>
  <inkml:trace contextRef="#ctx0" brushRef="#br0" timeOffset="35212.9793">3608 8231 996 0,'-8'-4'480'0,"-10"-8"-176"16,-6 2-4-16,-7 2-65 15,1 0-43-15,5 8-89 16,-4 6-34-16,13 11-56 0,2 5-13 15,14 9-8-15,10-1 0 16,14-2 6-16,6-4 2 16,5-14 4-16,2-2 4 15,-11-11 3-15,0-6 2 16,-10-6 6-16,-8-6 1 16,-6-3 41-16</inkml:trace>
  <inkml:trace contextRef="#ctx0" brushRef="#br0" timeOffset="35827.4932">4150 8123 1435 0,'-3'4'228'0,"4"5"-57"16,9 3-40-16,13 0-55 15,8-4-10-15,11-8-8 16,6-3-9-16,0-9-12 16,-4 2-9-16,-9-2-8 15,-11 1-2-15,-13 4-1 16,-11-1-6-16,-10 8-6 16,-4 2-2-16,-16 11-6 15,2 9 2-15,-4 10 2 16,4 2 2-16,17 6 6 15,9-2 0-15,14-5 1 16,9-2 0-16,15-13-1 16,4-9 1-16,6-13-16 15,-5-7-18-15,-6-8-70 16,-5-4-68-16,-8-6-123 16</inkml:trace>
  <inkml:trace contextRef="#ctx0" brushRef="#br0" timeOffset="35994.0469">4645 8115 1233 0,'-3'-7'345'15,"-4"-4"-34"-15,5 7-15 16,-3 9-82-16,1 12-40 16,6 18-59-16,-1 3-15 15,7 20-46-15,2 5-16 16,1 5-24-16,-1 1-4 16,-4-7-4-16,-2-6 0 0,0-12-37 15,-2-5-32-15,-2-14-104 16</inkml:trace>
  <inkml:trace contextRef="#ctx0" brushRef="#br0" timeOffset="36137.3549">4681 8325 1565 0,'14'-6'244'16,"11"-4"-152"-16,13-1-78 15,3 1-20-15</inkml:trace>
  <inkml:trace contextRef="#ctx0" brushRef="#br0" timeOffset="36406.1706">4982 8243 1486 0,'0'7'258'0,"0"10"-57"0,0 2-38 15,1-1-52-15,-2-2-27 16,1-12-38-16,3-4-15 16,1-16-19-16,7-3-4 15,8-9-8-15,-3 0-2 16,9 2-3-16,2 1 1 16,-2 12 0-16,2 6 1 0,-4 15 8 15,-5 7 8-15,-6 13 9 16,-3 5 0-16,-6 6 0 15,-3-3-22-15,0-4-114 16,2-6-223-16</inkml:trace>
  <inkml:trace contextRef="#ctx0" brushRef="#br0" timeOffset="36557.8667">5143 7987 1496 0,'-4'-5'303'0,"-3"-3"-6"16,1 6-147-16,7 8-136 15,6 3-59-15</inkml:trace>
  <inkml:trace contextRef="#ctx0" brushRef="#br0" timeOffset="36780.5276">5348 8098 1563 0,'-2'3'348'15,"0"12"-51"-15,1 5-67 0,4 14-101 16,4 10-23-16,0 14-40 16,-1 8-17-16,-3 7-25 15,-2-1-7-15,5-8-9 16,-2-3-2-16,0-13-1 15,3-7-14-15,-1-17-83 16,3-9-53-16</inkml:trace>
  <inkml:trace contextRef="#ctx0" brushRef="#br0" timeOffset="36932.2532">5466 8334 1470 0,'12'-5'215'0,"20"-1"-112"16,2 1-45-16,6 3-80 15,1 2-61-15</inkml:trace>
  <inkml:trace contextRef="#ctx0" brushRef="#br0" timeOffset="37174.4724">5934 8221 1560 0,'-8'10'340'16,"-12"19"-47"-16,-7 4-52 16,-11 1-102-16,0-3-32 0,2-13-62 15,5-10-19-15,11-13-22 16,5-6-5-16,7-11-10 16,5 0-3-16,3-2-2 15,1 0-2-15,10 7 2 16,7 1 4-16,12 10 8 15,9 7 4-15,-1 14 3 16,2 10 0-16,-12 2 7 16,0 7-12-16,-8-4-505 15</inkml:trace>
  <inkml:trace contextRef="#ctx0" brushRef="#br0" timeOffset="37708.5202">6430 8287 1547 0,'0'8'268'0,"7"9"-102"16,3 2-38-16,11 0-3 15,7-6-16-15,8-8-30 16,1-4-19-16,-5-12-25 16,-4-1-7-16,-14-8-3 15,-3-3 0-15,-15 2-12 16,-6 0-7-16,-12 6-11 16,-7 2-3-16,-6 5 0 15,0 3 3-15,5 11-6 16,3 3-2-16,13 15 1 15,3 7 4-15,12 12 9 0,10 13 5 16,2 6 6 0,6 0 0-16,-1 0-3 0,-5-8 0 15,1-5-2-15,-2-8-18 16,0-17-88-16,0-8-81 16</inkml:trace>
  <inkml:trace contextRef="#ctx0" brushRef="#br0" timeOffset="38023.312">7119 8196 1375 0,'-7'8'282'0,"-11"10"22"15,-7 8-30-15,-7 2-95 16,-1 0-47-16,2-4-65 15,-6-6-23-15,6-10-25 16,1-4-5-16,-2-8-8 16,11-6-5-16,2-6-9 15,8-1-6-15,14-1-5 16,1-1 0-16,13 5 0 16,4 3 8-16,10 11 6 15,1 8 5-15,-1 15 6 16,-1 8 2-16,-4 9-4 0,-2 0 9 15,-6-7-74-15,-3-4-19 16</inkml:trace>
  <inkml:trace contextRef="#ctx0" brushRef="#br0" timeOffset="38174.2515">7009 7967 1699 0,'-4'-4'407'0,"0"4"-192"16,5 9-94-16,7 11-124 16,4 5-60-16</inkml:trace>
  <inkml:trace contextRef="#ctx0" brushRef="#br0" timeOffset="38385.81">7230 8041 1618 0,'1'4'334'0,"1"10"-152"15,4 9-47-15,5 19-60 16,-1 10-4-16,-1 21-25 16,-2 4-11-16,-2 1-12 15,-1-3-20-15,4-23-21 0,-3-10-29 16,-3-22-54-1,-2-8-63-15</inkml:trace>
  <inkml:trace contextRef="#ctx0" brushRef="#br0" timeOffset="38652.0982">7224 8041 1525 0,'16'-16'284'15,"24"-12"-88"-15,-2 10-35 0,1 12-64 16,-8 7-30-16,-13 11-16 15,-1 4-5-15,-17 8-11 16,-2-1-5-16,-6-4-8 16,-1-4-5-16,8-9-11 15,3-4-4-15,7-2-6 16,4-4-1-16,4 2 0 16,3 6 1-16,-2 7 1 15,0 9 2-15,-15 6 4 16,-9 1 4-16,-12 2 0 15,-9-4-19-15,3-2-77 16,4-6-29-16</inkml:trace>
  <inkml:trace contextRef="#ctx0" brushRef="#br0" timeOffset="39070.9786">7862 8348 994 0,'4'-4'422'16,"0"-6"-247"-16,3 0-27 16,-7-3-10-16,-6-3-7 15,-9 0-1-15,-7-3 18 0,-11 3-26 16,2 3-14-16,-2 9-41 15,8 4-21-15,8 11-35 16,6 6-10-16,12 7-5 16,6 3 2-16,14 5 2 15,7-6 1-15,6-6 0 16,-3-7 3-16,-2-13 3 16,-7-4 4-16,-8-13 2 15,-5-6-2-15,-7-11-9 16,-3-3-2-16,-10-3 0 15,2-5 0-15,-12-4 3 16,5-5-3-16,9-7-17 16,3 4-17-16,20 7-37 15,6 10-8-15,5 21-53 16,5 13 32-16</inkml:trace>
  <inkml:trace contextRef="#ctx0" brushRef="#br0" timeOffset="39630.6065">8286 8372 1273 0,'6'-6'265'0,"1"-5"-123"15,1-1 10-15,-4-2-17 16,-7 2-8-16,-7-4 3 16,-8 0 0-16,-9 2-21 15,-1 3-12-15,-2 9-29 16,2 3-24-16,4 15-31 15,7 5-10-15,9 9-6 16,-2 3-1-16,21-6 1 16,6-3 3-16,8-12 2 15,15-5 3-15,-9-7 3 16,0-8 2-16,-7-6 2 0,-4-5 3 16,-5-5-3-16,-1 0-1 15,-11 0-5-15,-2 3-4 16,-1 9-7-16,-1 8-7 15,3 11-3-15,2 5-1 16,-2 14 6-16,5 0 2 16,3 0 6-16,-2-3 2 0,9-8 0 15,0-6 3-15,2-8 20 16,6-4 9-16,-6-14 19 16,-4-4 8-16,-7-7-8 15,-4-3-11-15,-6 3-29 16,-7 5-39-16,-1 8-73 15</inkml:trace>
  <inkml:trace contextRef="#ctx0" brushRef="#br0" timeOffset="40258.2395">9500 8308 1378 0,'-3'-6'266'0,"-7"-5"-2"16,0 1-44-16,-10-3-48 15,-2 1-25-15,-4-1-37 16,-4 5-17-16,5 3-57 15,3 6-19-15,7 13-30 16,5 6-8-16,10 12 4 16,3 4 1-16,11 3 9 15,2-5 5-15,7-13 2 16,3-9 1-16,5-15 6 16,1-11 3-16,-2-19 0 15,-5-3-2-15,-6-14-4 16,-1 0-4-16,-9-3 0 15,-2 3 0-15,-8-9-5 16,2-3 0-16,-9-2 3 16,-1 3-3-16,-2 21 13 15,-3 12 2-15,6 25 4 0,1 12-1 16,4 27-3-16,1 11-1 16,3 14-1-16,5 6-2 15,6 2-2-15,2-4 0 16,7-1-23-16,0-5-43 15,-1-15-147-15</inkml:trace>
  <inkml:trace contextRef="#ctx0" brushRef="#br0" timeOffset="40662.8016">9771 8195 1526 0,'-7'2'321'16,"0"4"-39"-16,0 11-125 16,1 6-37-16,11 9-63 15,-5 2-12-15,12-5-16 16,7-2-5-16,-4-13-5 16,9-6 0-16,-4-12 5 15,-6-6 0-15,-2-12 1 16,1-1-3-16,-3-3-7 15,-1-1-2-15,-3 5-6 16,-4 6-4-16,-1 8-10 0,1 8-4 16,0 14-5-16,1 10 1 15,2 23 5-15,0 9 2 16,-3 8 4-16,0 2 3 16,-12-7 6-16,-5-7 4 15,-7-11 4-15,1-6 4 16,-3-19 2-16,0-6 0 15,1-18-14-15,-3-8-13 16,7-8-58-16,4-3-50 0,15 4 127 16</inkml:trace>
  <inkml:trace contextRef="#ctx0" brushRef="#br0" timeOffset="40899.699">10095 8545 1739 0,'6'-3'430'0,"5"-8"-207"16,2 1-36-16,3 1-75 15,1-2-28-15,-3 1-37 16,-1 2-13-16,-7 2-8 16,-3 4-3-16,-2 13-4 15,3 5-1-15,4 13-4 16,-5 0-2-16,-1 1-2 15,-2 1-10-15,2-3-34 16,0-2-468-16</inkml:trace>
  <inkml:trace contextRef="#ctx0" brushRef="#br0" timeOffset="41318.8579">10591 8525 1499 0,'10'9'303'0,"5"2"-4"16,-7 10-159-16,-7 1-34 15,-14 2-76-15,-8 0-11 16</inkml:trace>
  <inkml:trace contextRef="#ctx0" brushRef="#br0" timeOffset="41587.9969">11002 8215 1631 0,'11'0'328'0,"21"0"-204"16,8 0-13-16,17-1-33 15,-3 0-25-15,-10-1-20 16,-5-1-4-16,-17 0-75 16,-1 1-74-16</inkml:trace>
  <inkml:trace contextRef="#ctx0" brushRef="#br0" timeOffset="41752.5575">11210 8238 1438 0,'-5'13'266'0,"-1"10"0"16,3 8-102-16,3 5-11 16,3 2-50-16,4-1-28 15,2-6-34-15,1-7-33 0,0-9-82 16,3-4-106-16</inkml:trace>
  <inkml:trace contextRef="#ctx0" brushRef="#br0" timeOffset="42007.7253">11539 8312 1457 0,'-12'-9'285'15,"1"-8"-11"-15,-12 6-91 16,-1 9-38-16,3 10-77 16,-4 9-28-16,16 13-26 15,4 4-5-15,10 3-6 16,7-4-1-16,8-6 1 0,7-10 4 16,4-12 9-16,1-2 5 15,-6-13 12-15,-6-3 4 16,-12-7-9-16,-9-5-23 15</inkml:trace>
  <inkml:trace contextRef="#ctx0" brushRef="#br0" timeOffset="42516.2745">12170 8323 1362 0,'8'5'276'0,"5"7"30"16,1 13-179-16,-3 5-11 15,-5 5-24-15,-5-4-13 16,-3-8-18-16,-4-6-10 15,0-12-27-15,4-2-9 16,2-13-31-16,3-8-16 16,3-8-24-16,1-5 4 15,7 1 20-15,1 5 11 0,4 7 23 16,5 9 10-16,-3 14 13 16,1 7 7-16,-2 16 2 15,-5 1-5-15,-4 2-7 16,-1 0-2-16,-3-7-58 15,1-2-28-15</inkml:trace>
  <inkml:trace contextRef="#ctx0" brushRef="#br0" timeOffset="42819.3833">12408 8193 1532 0,'11'-11'300'0,"14"-10"-71"16,5 5-34-16,0 15-61 16,0 9-35-16,0 21-20 15,-2 8-2-15,-5 19-18 0,-3 5-8 16,-5 5-21-16,-2-4-10 16,-4-15-9-16,-1-10-1 15,-3-17 1-15,-2-9-1 16,1-9 2-16,-4-4-7 15,-7-10-10-15,-6-4-3 16,-13-3-15-16,-3 2 2 16,-5 4-4-16,4 6-23 15,3 10-41-15,8 5-35 0,11 8-324 16</inkml:trace>
  <inkml:trace contextRef="#ctx0" brushRef="#br0" timeOffset="43189.0945">13103 8349 1423 0,'-12'-10'271'0,"-12"-11"-10"16,-1 8-67-16,4 12-102 15,2 3-40-15,7 13-42 16,4 4-5-16,9 4-6 0,5 1-2 16,9-3 1-16,2-4 2 15,-1-6-4-15,0-3-6 16,-7-5-25-16,-3-1-18 16,-12-2-46-16,-4-2 14 15,-11-1 23-15,-4 3 13 16,2 5 75-16,-1 0 27 15,7 9 38-15,7 1 23 0,10 0-9 16,1 6-24 0,21-9-40-16,6 0-10 0,9-1-65 15,9-4-12-15</inkml:trace>
  <inkml:trace contextRef="#ctx0" brushRef="#br0" timeOffset="43683.977">13295 8304 1428 0,'0'0'254'0,"6"5"-21"0,-3 7-51 15,3 16-59-15,1 8-10 16,-3 6-17-16,-3 2-8 16,-2-5-28-16,1-7-14 15,3-14-26-15,2-6-16 16,6-16-52-16,0-2-49 15,0-6-95-15,3-6-32 16,-3-2 5-16,2-2 38 0,-1-4 80 16,-1 2 33-16,0 2 58 15,-3 6 49-15,-7 5 64 16,-2 5 42-16,-9 14 55 16,-6 5-15-16,-3 4-41 15,-4 5-29-15,5-4-55 16,4-4-22-16,14 4-26 15,6-3-10-15,10-4-4 16,6 0-14-16,3-1-58 16,2-7-37-16,3 3-113 15,-1-4-54-15</inkml:trace>
  <inkml:trace contextRef="#ctx0" brushRef="#br0" timeOffset="43850.532">13641 8411 1266 0,'4'-1'292'0,"4"0"-102"16,3-1-87-16,9 2-17 15,5 2-47-15,-1-2-7 16,4 0-16-16,-5-3-3 16,-5-2-50-16,-4 1-64 15</inkml:trace>
  <inkml:trace contextRef="#ctx0" brushRef="#br0" timeOffset="46759.2927">13731 8519 1225 0,'0'-3'341'0,"-1"1"-75"15,-3 4-101-15,4-2-33 16,-1 0-39-16,0 20-6 16,-4 32-28-16,2-28-13 15,3-4-21-15,5-3-8 16,13-10-42-16,5-7-46 0,13-8-222 15</inkml:trace>
  <inkml:trace contextRef="#ctx0" brushRef="#br0" timeOffset="47158.487">13968 8591 1435 0,'0'2'238'0,"7"5"-23"16,5 1-36-16,10 3-50 16,3-3-8-16,3-7-47 0,-3-4-13 15,-2-10-21 1,-1-3-7-16,-9-6-6 0,2 0-2 15,-15-5-6-15,-5-1-3 16,-13-2-3-16,-6 0-5 16,-6 5-4-16,0 8-5 15,2 16-7-15,0 7-4 16,8 19-4-16,-1 7 3 16,10 12 2-16,7 1 0 15,8 7 7-15,8-1 0 0,10-4 4 16,3 4 1-16,1-11 7 15,-2-5-25-15,-5-10-75 16,-2-11-54-16</inkml:trace>
  <inkml:trace contextRef="#ctx0" brushRef="#br0" timeOffset="47373.8689">14340 8462 1594 0,'0'-6'361'0,"-3"2"-105"16,0 4-53-16,2 0-83 16,-4 19-33-16,-3 41-30 15,8-26-17-15,5-9-29 0,5 0-36 16,6-4-38-16</inkml:trace>
  <inkml:trace contextRef="#ctx0" brushRef="#br0" timeOffset="47726.9252">14493 8468 1380 0,'9'-1'255'0,"11"6"-18"15,3 6-64-15,-3 6-61 16,-2 7-14-16,-10-2-24 16,-5 0-14-16,-7 1-21 15,-5-4-10-15,-2-4-13 16,2-5-3-16,2-16-29 16,8-2-20-16,9-9-34 15,2-7-16-15,11-1-2 16,-4-3 12-16,1 0 34 15,-1 3 14-15,-9 4 24 16,-2 8 4-16,-5 11 14 16,-6 4 12-16,1 14 18 15,-3 2 8-15,2 5-8 16,3 4-13-16,8-2-20 16,12 1-4-16,3-5-24 0,6-6-44 15</inkml:trace>
  <inkml:trace contextRef="#ctx0" brushRef="#br0" timeOffset="47986.2331">15133 8575 1358 0,'-5'-11'257'0,"-6"-10"-27"16,-1-1-14-16,-12 0-36 15,4 4-21-15,-6-3-43 16,-4 5-22-16,-1 8-53 15,-3 5-16-15,8 11-21 16,0 5-4-16,15 11 7 16,7 0 5-16,13 6 9 15,9-2 1-15,10-7-3 16,2 0-3-16,3-11-2 16,-1-2 3-16,-3-7-28 15,-5-5-43-15,-6-11-109 16</inkml:trace>
  <inkml:trace contextRef="#ctx0" brushRef="#br0" timeOffset="48100.9249">15111 8177 1730 0,'-1'0'441'0,"-1"3"-172"16,2 12-173-16,0 5-14 15</inkml:trace>
  <inkml:trace contextRef="#ctx0" brushRef="#br0" timeOffset="49033.7627">1731 9207 1451 0,'3'1'214'15,"2"5"-81"-15,1 9-20 16,1 14-45-16,-5 6-2 16,-2 6-20-16,-2 1-6 15,-5-8-14-15,1-8-7 16,-1-11-2-16,2-11-1 15,4-11-6-15,1-12-4 16,0-11-14-16,5-3-9 16,-2-7-5-16,3 0 1 0,3 3 5 15,4 4 5-15,3 9 10 16,1 7 1-16,3 8 6 16,3 8 2-16,5 13 3 15,2 4 6-15,-8 9 7 16,-7 6 6-16,-12 3 1 15,-2 3-4-15,1-4-11 16,5-2 4-16,7-12-64 16</inkml:trace>
  <inkml:trace contextRef="#ctx0" brushRef="#br0" timeOffset="49717.9172">2233 9225 1465 0,'-16'-7'279'0,"-14"-4"-23"15,2 5-112-15,2 4-25 16,5 8-69-16,8 6-18 16,9 5-19-16,4 3-6 15,14 1-5-15,4-2 0 16,7-1 1-16,1-4 3 0,1-8 0 15,-3-3 1-15,-6-3 2 16,-4-3 0-16,-12-2-6 16,-6 1-3-16,-13 4-5 15,-5 1-1-15,-7 10 2 16,-1 0 2-16,9 7 1 16,-1 0 0-16,12 4-1 15,10 2 2-15,2 0-2 16,10-1 1-16,8-2 1 15,5-5 1-15,9-8-53 16,3-6-34-16,-2-12-85 16,2-1-30-16,2-5-29 15,-2-2 30-15,4 0-101 16,-2-6-59-16,-4-4 448 16,-3-1 179-16,-11-1 18 15,-7 4-129-15,-13 3-5 16,-3 1 9-16,-13 8-6 0,-4-1 3 15,-5 8-40-15,0 6-30 16,5 9-53-16,5 8-24 16,13 9-17-16,4 4-2 15,14 6 4-15,9 1 0 16,4-8 5-16,2 0 2 16,-4-14 3-16,-3-7 2 15,-4-8 5-15,-6-13 3 16,-5-8 5-16,-5-3 1 0,-9-10-3 15,-3-3-1-15,-3-6-2 16,-7-3-1-16,0-7-5 16,2 3-4-16,6-3-9 15,9 5-17-15,10 9-47 16,5 2-21-16,12 20-81 16,3 3-52-16</inkml:trace>
  <inkml:trace contextRef="#ctx0" brushRef="#br0" timeOffset="49929.9449">2848 9328 1583 0,'3'11'335'0,"2"15"-97"0,0 3-45 15,-1-1-85-15,1-3-33 16,-1-6-40-16,2-2-35 16,-1-10-88-16,-2-4-212 15</inkml:trace>
  <inkml:trace contextRef="#ctx0" brushRef="#br0" timeOffset="50053.6309">2908 9056 1659 0,'3'-3'320'0,"1"-2"-239"16,0 2-40-16,6 8-96 15</inkml:trace>
  <inkml:trace contextRef="#ctx0" brushRef="#br0" timeOffset="50332.8872">3168 9275 1491 0,'-8'1'257'16,"-8"1"-72"-16,7 12-97 16,2 5-30-16,7 6-18 0,6 3-2 15,8-2-6 1,6 1-4-16,10-9 22 0,0-6 17 15,4-14 30-15,-1-9 15 16,-5-10-5-16,-3-4-9 16,-12-6-28-16,-8-2-16 15,-15 2-24-15,-8 4-11 16,-5 9-46-16,-4 10-36 16</inkml:trace>
  <inkml:trace contextRef="#ctx0" brushRef="#br0" timeOffset="50887.7598">4221 9258 1394 0,'-13'2'254'15,"-9"0"-28"-15,-4 13-105 16,2 5-38-16,9 10-35 15,7 7-2-15,10 1 0 16,11 0 3-16,6-8-3 16,4-7-9-16,3-12-10 15,5-7-4-15,-4-10 1 16,0-2 1-16,-10-5 3 16,-11-3 0-16,-18 1-9 15,-6 0-5-15,-8 4-11 16,-6 1-12-16,9 5-58 15,3 0-51-15</inkml:trace>
  <inkml:trace contextRef="#ctx0" brushRef="#br0" timeOffset="51051.3228">4405 9238 1565 0,'22'-2'318'16,"11"-2"-103"-16,0 1-43 15,-3-1-90-15,-10 2-30 16,0 1-29-16,1 0-22 16,-5 1-97-16,2 1-80 0</inkml:trace>
  <inkml:trace contextRef="#ctx0" brushRef="#br0" timeOffset="51201.4355">4502 9299 1465 0,'-1'14'254'0,"1"17"-55"16,6 5-32-16,0-2-72 16,5 0-29-16,2-7-33 15,1-5-15-15,2-8-95 16,1 0-89-16</inkml:trace>
  <inkml:trace contextRef="#ctx0" brushRef="#br0" timeOffset="51469.1993">4875 9293 1519 0,'-13'-5'287'16,"-15"-7"-67"-16,3 7-29 16,0 9-89-16,3 6-34 15,2 12-39-15,9 3-8 16,9 10-4-16,7-2-1 15,18 0-1-15,0-4 1 16,13-13 2-16,3-4 6 16,-1-13 14-16,-4-5 7 15,-13-12 1-15,-4-5 0 0,-12-7-15 16,1-2-9-16,-8-2-28 16,-10 5-44-16</inkml:trace>
  <inkml:trace contextRef="#ctx0" brushRef="#br0" timeOffset="52038.5036">5744 9241 1443 0,'-8'4'233'0,"-8"4"-57"16,-3 5-9-16,1 10-71 16,5 4-20-16,6 10-37 15,10 0-7-15,10-2-3 16,7-6 0-16,10-11-7 16,2-5-4-16,5-13 1 15,-9-5 2-15,-12-8 2 16,-5 0 1-16,-17-2-5 15,-8 5-4-15,-14 5-7 16,-7-4-13-16,3 9-65 0,7-2-43 16</inkml:trace>
  <inkml:trace contextRef="#ctx0" brushRef="#br0" timeOffset="52327.7338">5972 9259 1558 0,'5'5'314'0,"1"16"-98"16,-2 6-45 0,-5 5-81-16,-5 3-32 0,2-4-26 15,1-4-7-15,2-9-12 16,1-9-3-16,7-13-31 16,1-9-15-16,3-6-5 15,6-4-2-15,-4-2 23 16,2-1 15-16,3 4 5 15,-3 3 8-15,5 8 18 16,-4 6 3-16,-4 9 6 16,-2 10-5-16,-8 10-15 15,-1 5-4-15,1 6-11 16,0 2-36-16,4-4-307 16</inkml:trace>
  <inkml:trace contextRef="#ctx0" brushRef="#br0" timeOffset="52562.735">6325 9210 1495 0,'1'0'305'0,"4"1"-8"16,-1 18-101-16,0 10-47 15,-2 20-38-15,0 12-4 16,-2 9-32-16,0 2-13 15,2 1-33-15,-1-6-12 0,0-9-6 16,7-3 0-16,1-16-12 16,-3-11-32-16,8-16-104 15,-13-11-96-15</inkml:trace>
  <inkml:trace contextRef="#ctx0" brushRef="#br0" timeOffset="52716.3663">6439 9459 1627 0,'10'-5'299'0,"14"-6"-225"16,6 1-24-16,3 3-90 16,2 0-69-16</inkml:trace>
  <inkml:trace contextRef="#ctx0" brushRef="#br0" timeOffset="53207.3285">6775 9226 1396 0,'-15'0'254'0,"-13"-2"-8"0,7 4-149 15,7 8-31-15,7 0-38 16,5 3-8-16,9 3-3 15,8-3 2-15,9 1-1 16,2 1-3-16,2-8-4 16,-5 3-1-16,-5-9 1 15,-6-1-2-15,-6-1-13 16,-2-4-10-16,-11 2-14 16,-8-2 0-16,-12 5 9 15,-5 1 11-15,2 6 10 16,5 3-1-16,7 3 7 15,0 2 6-15,12 5 11 16,6 0 6-16,9 3-1 16,13 1 0-16,1-8-1 15,2-1 1-15,2-11 3 16,2-4-3-16,-8-12-2 16,8 0-11-16,-1-6-7 15,-3-4-4-15,2 2-4 0,-7-8 7 16,-11 0-1-16,3 5 1 15,-5 8-3-15,-6 4 4 16,-1 16 18-16,-1 4 0 16,-1 9-1-16,4 6-4 15,2 3-18-15,1 3-1 16,2-3-41-16,-2-3-49 16</inkml:trace>
  <inkml:trace contextRef="#ctx0" brushRef="#br0" timeOffset="53357.151">6992 9109 1653 0,'-3'-6'347'0,"1"-5"-201"16,4 6-72-16,6 7-101 15,4 7 14-15</inkml:trace>
  <inkml:trace contextRef="#ctx0" brushRef="#br0" timeOffset="53646.0543">7299 9383 1587 0,'-6'3'307'15,"2"5"-140"-15,3 7-38 16,3 3-41-16,8 3-13 16,6-2-14-16,3-1-7 15,2-9 0-15,2-3 8 16,0-6 15-16,4-8 3 0,0-6-16 16,-5-9-10-16,-12-8-19 15,-9-3-6-15,-13 3-13 16,-11 7-5-16,-8 15-16 15,-6 6-30-15,3 16 304 16</inkml:trace>
  <inkml:trace contextRef="#ctx0" brushRef="#br0" timeOffset="54064.5446">8339 8981 1705 0,'0'6'387'0,"0"17"-192"16,0 16-65-16,6 24-63 15,1 11-10-15,8 15-9 16,-4-2-2-16,2-7-15 16,0-12 0-16,-9-25-43 15,4-16-49-15,-7-19 80 16</inkml:trace>
  <inkml:trace contextRef="#ctx0" brushRef="#br0" timeOffset="54322.105">8259 8966 1462 0,'17'-7'249'16,"28"1"-55"-16,12 7-45 15,9 10-56-15,5 6-15 16,-6 6-26-16,-14 2-10 15,-29 4 1-15,-15 4 3 16,-33-2 5-16,-11 2 2 16,-22-3-23-16,-3-5-4 0,9-10-13 15,5-8-36-15,20-7-42 16</inkml:trace>
  <inkml:trace contextRef="#ctx0" brushRef="#br0" timeOffset="55078.239">9463 9440 1549 0,'-3'11'248'0,"-1"20"-146"16,5 5-18-16,11 1-7 15,1-7-11-15,8-6-15 16,-1-10-3-16,12-12-11 15,8-5-4-15,2-19 2 16,4-7-7-16,-9-10-9 0,-10-4 0 16,-19-9-1-16,-6-1 1 15,-22-2-2-15,-8-3-2 16,-14 4-8-16,-1 3-2 16,-4 17-4-16,6 10-2 15,6 20-6-15,1 10-1 16,12 12-3-16,8 7-2 0,14 6 3 15,9 1 1-15,18 0 3 16,6 3 1-16,12-4-54 16,8 1-31-16,10-2-82 15,1-3-50-15,-2-9-35 16,-2 0-49-16</inkml:trace>
  <inkml:trace contextRef="#ctx0" brushRef="#br0" timeOffset="55289.4247">10046 9488 1235 0,'2'6'317'0,"-5"9"-109"15,-4 2 2-15,-5 2-74 16,-11 1-29-16,-6-6-46 16,-2 0-14-16,8-13-22 15,1-5-4-15,6-9-6 16,3-4-11-16,5-5-7 16,2-4-3-16,10 6 0 15,2-1 0-15,6 10 1 16,3 3 1-16,3 10 1 0,3 9 4 15,3 10 3 1,-1 5 0-16,3 2 6 0,-3 1-6 16</inkml:trace>
  <inkml:trace contextRef="#ctx0" brushRef="#br0" timeOffset="55976.9172">11000 9334 1466 0,'-8'-2'230'16,"-10"2"-85"-16,-2 0-12 15,-1 10-46-15,0 2-16 16,11 8-23-16,3 2-17 16,13-1-24-16,8 1-3 15,7-9 3-15,7-1 0 16,-1-11 0-16,0-2 1 16,-8-7-4-16,-5-1-1 15,-11 1-3-15,-8 1-3 0,-10 4-1 16,-6 1 0-16,-8 8 1 15,0 2 0-15,1 6 3 16,4 4-2-16,11 3 1 16,5 0 3-16,9-1 9 15,10-2 3-15,7-4 8 16,6-3 0-16,4-8-5 16,3-3 0-16,0-4-4 15,2-10-2-15,1 0-4 16,-1-4 0-16,-7-9-3 15,-3 4-1-15,-8 1 1 16,-5 2 2-16,-8 11-1 16,-1 8 12-16,-5 12 21 15,-4 6 3-15,1 7 1 16,0 2-13-16,7-1-23 16,3 0 2-16,4-4-66 15,-3-6-31-15</inkml:trace>
  <inkml:trace contextRef="#ctx0" brushRef="#br0" timeOffset="56127.5148">11195 9230 1593 0,'-5'-12'362'0,"-3"-8"-92"15,6 10-156-15,-3 2-55 0,9 9-66 16,-1 4-44-16</inkml:trace>
  <inkml:trace contextRef="#ctx0" brushRef="#br0" timeOffset="56321.5766">11310 9344 1464 0,'5'21'296'16,"10"18"-1"-16,-6-3-106 15,2 2-45-15,5-8-66 16,-3-7-15-16,8-11-6 15,-2-8 5-15,2-11 0 16,1-6-9-16,-3-6-21 16,-1 0-14-16,-6-1-13 15,-6-2-26-15,-3 4-62 16,0 0-93-16</inkml:trace>
  <inkml:trace contextRef="#ctx0" brushRef="#br0" timeOffset="56819.4835">11877 9452 1425 0,'-8'8'263'16,"-13"11"-9"-16,-3 2-67 0,1-2-64 16,-5 1-35-16,7-5-40 15,1-5-13-15,0-2-23 16,9-4-3-16,-2-9-2 15,3-2-2-15,3-7-5 16,5-1-2-16,2-3-4 16,6 3 0-16,7-1-3 15,3 2 0-15,5 5 1 16,-3 3 0-16,2 8 3 16,-2 6 2-16,-3 11 8 15,2 3 7-15,-1 7 14 16,-2-3 5-16,4-6 1 15,-2-4-3-15,3-6-12 16,3-5 0-16,-1-5-7 16,4-8-5-16,-3-5-10 15,-3-1-5-15,-2-4-3 16,0-2 4-16,-6-3 7 0,-2 3 0 16,-1 3 0-16,-1 7 0 15,-4 4 0-15,-3 4 1 16,-3 10 10-16,-1 0 8 15,0 14 26-15,1-1 9 16,3 3 4-16,1-5-5 16,5-8-17-16,2-1-11 0,3-8-15 15,2-2-28-15,9 0 320 16</inkml:trace>
  <inkml:trace contextRef="#ctx0" brushRef="#br0" timeOffset="57026.9995">12578 9343 1859 0,'0'0'489'0,"0"0"-322"16,0 0-54-16,0 0-91 15,0 0-17-15,0 0-99 16,0 0-39-16</inkml:trace>
  <inkml:trace contextRef="#ctx0" brushRef="#br0" timeOffset="57191.792">12579 9601 1859 0,'0'-1'536'16,"-1"-3"-277"-16,5 3-47 15,-4 0-126-15,0 0-32 16</inkml:trace>
  <inkml:trace contextRef="#ctx0" brushRef="#br0" timeOffset="68665.5817">2067 10768 1165 0,'5'-3'358'0,"-2"-1"-165"16,-3-3-18-16,7-1-9 16,-10-2-28-16,-1 0 2 15,-10 1-28-15,-10 1-17 16,-6 6-29-16,-8 2-12 15,5 14-35-15,1 5-16 16,12 17-16-16,7 3-2 16,15 4-1-16,10 1 4 15,14-13 2-15,4-9-8 0,9-14 2 16,-3-15 1-16,-8-18 8 16,-2-4 8-16,-7-20 6 15,1 0-1-15,-2-8-1 16,2-4 1-16,-8-1-2 15,-6-4-1-15,-4-2-1 16,-5 3 0-16,0 11 3 16,1 7 11-16,-4 19 12 15,2 9 3-15,-1 19-7 16,0 10-5-16,5 28-10 16,-1 13-6-16,4 23 5 15,0 10-5-15,-1 8 0 16,9 5 1-16,-1-12 2 15,5-8 1-15,0-26-1 16,0-17-15-16,9-23-90 16,-1-11 283-16</inkml:trace>
  <inkml:trace contextRef="#ctx0" brushRef="#br0" timeOffset="69008.6482">2393 10376 1596 0,'0'-4'364'0,"0"6"-83"16,3 11-52-16,-2 20-85 15,1 12-26-15,3 13-48 16,-4 9-16-16,-1 8-31 16,-1 2-4-16,-2-5-10 15,1-9-2-15,6-21-17 16,3-17-29-16,3-20-97 15,5-12-72-15</inkml:trace>
  <inkml:trace contextRef="#ctx0" brushRef="#br0" timeOffset="69195.8693">2486 10357 1563 0,'13'-5'274'0,"21"0"-149"16,7 3-53-16,7 6-50 15,5 4-30-15,-3 0-290 16</inkml:trace>
  <inkml:trace contextRef="#ctx0" brushRef="#br0" timeOffset="69474.7154">2526 11005 1512 0,'9'1'325'0,"13"2"-12"15,10-1-153-15,8-1-47 16,11 2-76-16,-4-2-28 16,-6-4-86-16,-4 0-89 15</inkml:trace>
  <inkml:trace contextRef="#ctx0" brushRef="#br0" timeOffset="69670.2465">2502 10712 1634 0,'12'5'401'15,"5"3"-106"-15,14 3-146 16,4-5-29-16,11 0-61 16,2-5-57-16</inkml:trace>
  <inkml:trace contextRef="#ctx0" brushRef="#br0" timeOffset="70387.6189">3023 10857 1138 0,'0'-3'382'0,"-6"1"-127"15,6 5-14-15,0-3-54 16,0 12-27-16,6 55-52 16,-2-22-16-16,0 9-32 15,-3 1-12-15,3-2-21 0,-4-5-4 16,0-17-23-16,1-9-40 15,1-20-166-15</inkml:trace>
  <inkml:trace contextRef="#ctx0" brushRef="#br0" timeOffset="70667.466">3001 10799 1452 0,'11'-5'285'16,"7"-2"21"-16,6 9-129 16,11 4-22-16,1 9-51 15,-4 3-9-15,-13 2-3 16,-13 4-8-16,-18-4-6 15,-8 1-9-15,-13-13-25 16,4-1-26-16,0-10-86 16,5-2-65-16</inkml:trace>
  <inkml:trace contextRef="#ctx0" brushRef="#br0" timeOffset="81994.1306">3601 10722 1616 0,'3'1'328'16,"11"3"-163"-16,9-2-47 0,14-2-57 16,9-2-25-16,11-2-25 15,4-1-29-15,-4 4-142 16</inkml:trace>
  <inkml:trace contextRef="#ctx0" brushRef="#br0" timeOffset="82363.5387">3686 10867 1133 0,'-3'3'398'15,"-2"2"-87"-15,6-2-48 16,19-3-66-16,7-3-31 0,23-2-63 16,8 3-27-16,-1 4-33 15,1 4-31-15</inkml:trace>
  <inkml:trace contextRef="#ctx0" brushRef="#br0" timeOffset="85474.4304">4484 10447 1428 0,'1'-15'253'0,"0"-10"-51"15,3 20-40-15,5 13-2 16,1 35-42-16,2 12-23 16,-2 27-17-16,4 9-18 15,-12 3-20-15,4-3-6 0,-1-17-59 16,-8-14-30-16,10-27-50 16,-4-11-38-16,2-24-172 15</inkml:trace>
  <inkml:trace contextRef="#ctx0" brushRef="#br0" timeOffset="85671.0906">4714 10715 1341 0,'0'-4'265'0,"-4"3"-39"16,-3 3-14-16,-15 9-59 16,-6 5-25-16,-9 6-52 15,5 2-22-15,6-1-28 16,7-2-7-16,21-5-7 15,7-7-2-15,22-4-6 16,8-4-2-16,2-6-31 16,4 2-36-16,-3-2-128 15</inkml:trace>
  <inkml:trace contextRef="#ctx0" brushRef="#br0" timeOffset="86074.0161">4850 10995 1399 0,'2'2'274'15,"0"4"-3"-15,11 1-104 16,2-2-8-16,8-1-69 16,2-2-26-16,-3-6-36 15,2-4-9-15,-9-7-3 16,-1-1-1-16,-9-1 0 16,-5 2-1-16,-12 4-4 15,-4 2-2-15,-7 6-6 16,-8 3-2-16,0 12-2 15,-4 6-4-15,8 8-1 16,6 3 3-16,16-2 9 16,10 1 4-16,19 1 9 0,9-3 0 15,11-3-6-15,-1-5-2 16,2-11-25-16</inkml:trace>
  <inkml:trace contextRef="#ctx0" brushRef="#br0" timeOffset="87217.0151">5581 10997 1035 0,'14'0'356'0,"12"3"-229"0,32-3-74 15,27-5-2-15,34 0 4 16,17-2 3-16,25-1 2 16,5 6 1-16,0 2-11 15,-6 6-15-15,-31 4-20 16,-23-4-4-16,-31 1-40 16,-17-4-169-16</inkml:trace>
  <inkml:trace contextRef="#ctx0" brushRef="#br0" timeOffset="88765.1683">6175 10642 1233 0,'0'-8'309'0,"1"-8"-103"0,0-3-5 16,-10-1-50-16,-6 0-11 16,-8 1-41-16,-7 2-19 15,1 2-38-15,1 0-16 16,2 14-26-16,3 4-7 15,9 16-12-15,2 10 0 16,12 4 4-16,6 4 2 16,6-2 5-16,10-4 3 15,3-11 4-15,2-10 1 0,6-13 1 16,2-12 4-16,-9-14 4 16,2-4 1-16,-8-12 1 15,-5-1 0-15,-5-9-2 16,-8-3 1-16,-4-4-3 15,-5-1 0-15,-1 10 4 16,-6 5 6-16,4 22 8 16,2 7 5-16,2 19-4 15,6 4-8-15,0 13-17 16,-1 10-2-16,1 14-1 16,0 13 2-16,2 13 7 15,8 4 3-15,2-1 0 16,3-9 0-16,0-14-6 15,0-9-34-15,5-17-106 16</inkml:trace>
  <inkml:trace contextRef="#ctx0" brushRef="#br0" timeOffset="89372.674">6564 10589 911 0,'4'-1'480'16,"4"-8"-279"-16,-1 3-45 16,-4-7 3-16,-3-3-17 15,-4 6-6-15,-4-9-28 16,-2 2-13-16,-8-5-22 16,0-4-14-16,-4 5-18 15,2 7-12-15,4 13-25 16,-1 4-6-16,5 17-8 15,2 2 1-15,0 5 1 16,7 3 2-16,3-2 3 0,4 0 0 16,13-5 2-16,-1-6-2 15,4-9-2-15,3-7 0 16,-2-8-3-16,-1-3-1 16,-2-7-1-16,-3 2 0 15,-7-6 5-15,-2-1 3 16,-6 5 3-16,-2 2 1 15,-1 13-3-15,-2 5 0 16,0 9 3-16,0 8 4 0,1 8 11 16,1 8 3-16,3 9 8 15,0-2-1-15,3 4-3 16,3-2 1-16,5-9-4 16,0-7 0-16,-2-10-2 15,-2-9 1-15,-2-9-21 16,-3-1-78-16</inkml:trace>
  <inkml:trace contextRef="#ctx0" brushRef="#br0" timeOffset="101737.1096">6107 11327 1004 0,'5'3'444'0,"0"7"-223"15,2 7-61-15,1 13-32 16,-1 7-15-16,-1 8-12 16,0-1 1-16,-4-1-33 0,-2-5-11 15,2-6-23-15,-2-6-9 16,0-14-7-16,2-7 0 15,0-12 2-15,1-5 0 16,0-12-1-16,-2-4-1 16,0-8 4-16,0 0-2 15,7 5 6-15,6 2-2 16,9 14-9-16,7 4-1 16,9 11-13-16,-2 2-2 15,-1 7-54-15,-3 1-57 16</inkml:trace>
  <inkml:trace contextRef="#ctx0" brushRef="#br0" timeOffset="102312.1587">6620 11341 1512 0,'-9'-8'273'0,"-11"-11"-71"16,5 1-39-16,10 2-68 15,5 0-35-15,11 3-40 16,4 1-9-16,7 4 1 16,0 5 2-16,3 7 1 15,1 6-3-15,-7 8-1 16,-6 2 7-16,-15 8 16 16,-11 7 5-16,-12 1 1 15,-2 0-7-15,4-8-16 16,4-5-5-16,15-8-6 15,7-4-1-15,12-8 1 16,8-3 2-16,14 1 0 16,1-2-1-16,5 0-3 15,-5 1 19-15,-9 0 218 16</inkml:trace>
  <inkml:trace contextRef="#ctx0" brushRef="#br0" timeOffset="107191.4985">17343 11280 621 0,'-8'-1'363'0,"-6"1"-46"16,1 2-149-16,5 0-62 15,6 0-8-15,3-2-11 16,5 0-9-16,-6 0-11 15,16-1-9-15,58-3-21 16,-22-2-11-16,3 2-12 16,-1 0 0-16,-9 5-1 15,-7 2 0-15,-20 1 12 16,-8 3 14-16,-15 2 16 16,-9-1 6-16,-2 2-14 15,1 2-15-15,1 3-22 16,10 8-10-16,4 12-3 15,1 4-2-15,7 13-1 0,-6 0 3 16,5 2 1-16,-2-5-2 16,-5-8 15-16,8-6 5 15,0-15 9-15,6-4 14 16</inkml:trace>
  <inkml:trace contextRef="#ctx0" brushRef="#br0" timeOffset="111281.1959">7394 10895 1477 0,'2'2'219'0,"10"4"-96"15,5-4-17-15,19 1-17 16,9 1-19-16,8-1-34 15,4 1-8-15,-7 0-20 16,-5 1-30-16,-12 0-124 16</inkml:trace>
  <inkml:trace contextRef="#ctx0" brushRef="#br0" timeOffset="111472.7435">7410 11062 1357 0,'3'3'259'0,"3"0"-58"15,30-2-50-15,9-2-21 0,17-6-66 16,8 4-16-16,-7 0-103 16,-3 5-136-16</inkml:trace>
  <inkml:trace contextRef="#ctx0" brushRef="#br0" timeOffset="111999.8931">8108 10459 1407 0,'0'-11'261'16,"-1"-8"-1"-16,1 8-31 15,0 11-81-15,4 12-38 16,5 17-65-16,1 12-13 15,5 20-11-15,-4 6-3 16,-6 12-8-16,-1-3-3 16,-2-9 0-16,3-10-3 0,3-16-36 15,5-14-26-15,2-13-66 16,-3-14-34-16,4-10-21 16,-2-4 11-16,2-10 41 15,3 3 25-15,-2-6 49 16,-2 1 17-16,-2 3 37 15,-7 2 30-15,-5 11 49 16,-5 5 39-16,-11 9 40 16,-3 5-2-16,-8 6-26 15,2-1-23-15,5 2-50 16,6 0-23-16,13-3-26 16,7 0-7-16,11-4-3 15,8-1 1-15,6 0-39 16,3-1-36-16,-2 2-214 15</inkml:trace>
  <inkml:trace contextRef="#ctx0" brushRef="#br0" timeOffset="112323.7562">8587 11018 1467 0,'3'0'247'15,"7"-1"-46"-15,2 0-49 16,10-5-34-16,1 1-21 0,0 2-39 16,-2-5-12-16,-6 0-22 15,-2-3-6-15,-5-3-2 16,-6 3-1-16,-8-1-3 16,-8 0-2-16,-11 6-1 15,-3 4-1-15,-2 10 6 16,4 7 1-16,5 4 4 15,5 7 5-15,14 1 2 16,3 0 6-16,17-2-3 16,8-2-2-16,8-7-9 15,3-3-7-15,2-6-7 16,-3-1-40-16</inkml:trace>
  <inkml:trace contextRef="#ctx0" brushRef="#br0" timeOffset="112892.9327">9379 10873 1195 0,'-17'2'298'0,"-18"5"-157"16,18 2-53-16,4 0-16 15,18 4-6-15,11-3-10 16,31-2-30-16,19 1-3 16,42-7-18-16,16 0-3 15,24-2-1-15,16-4-1 16,-10-3 5-16,-4-4 1 15,-25-1-7-15,-27 0-50 0</inkml:trace>
  <inkml:trace contextRef="#ctx0" brushRef="#br0" timeOffset="113581.0921">9856 10565 719 0,'5'-5'530'0,"3"0"-257"0,-1-4-132 15,-4-2-1-15,-3 3-19 16,-5-5-10-16,-8-2-24 15,-4-1 1-15,-5-4-20 16,-1 5-17-16,2 5-23 16,-5 4-12-16,3 10-16 15,1 4-6-15,4 10-7 16,4 6 0-16,11 3 1 16,5 0 1-16,13-3 5 15,6-6 4-15,4-7 2 16,4-3 3-16,-3-11 3 15,2-5 1-15,-4-9 2 16,-5-5 0-16,-4-10 0 16,-4-4-1-16,-10-9 0 15,2-6 1-15,-4-3 1 16,-3-3 5-16,0 1 6 16,-2 4 0-16,4 20 5 0,-7 6-1 15,9 19-10-15,-4 7-4 16,-2 10-7-16,8 10-4 15,-2 11-1-15,3 9 2 16,4 15 0-16,-3 5 0 16,4 6 2-16,1-3-2 15,-2-11 3-15,3-7-4 16,0-15-80-16,2-4-74 0</inkml:trace>
  <inkml:trace contextRef="#ctx0" brushRef="#br0" timeOffset="114150.5981">10227 10540 1257 0,'3'-3'269'0,"5"-4"-135"15,-4 0-9-15,1-6-19 16,0 3-4-16,-5-2 3 0,-3-6 10 16,-4-1-11-16,-2-4-9 15,-7-2-31-15,-2 5-13 16,-7 6-22-16,0 6-9 15,1 10-16-15,2 6-5 16,-1 11-6-16,8 1 2 16,8 8-1-16,2-5 2 15,16 1 2-15,0-2 0 16,7-7 2-16,5 3 1 0,4-13 1 16,-1 1 1-16,-2-6-2 15,-2-8-1-15,-7-4-8 16,-1-5-2-16,-3 2-3 15,-1-1 2-15,-4 6 5 16,-6 3 2-16,0 4-4 16,-4 8 0-16,-1 9-1 15,2 4 1-15,0 7 8 16,1 0 5-16,-2 5 8 16,10 2 2-16,-6 3 10 15,6-3 5-15,3-5 4 16,-4-4-3-16,-5-10-12 15,6-1 0-15,-6-4-28 16,-2-2-401-16</inkml:trace>
  <inkml:trace contextRef="#ctx0" brushRef="#br0" timeOffset="115961.6497">17391 12046 712 0,'-2'0'465'16,"-1"3"-199"-16,7-3-155 15,-4 0-9-15,15-2-8 16,58 2-8-16,4 2-23 16,18-1-18-16,28 2-21 15,8-3-6-15,5 0-6 16,-8 4-2-16,-18 0-29 16,-11 3-45-16</inkml:trace>
  <inkml:trace contextRef="#ctx0" brushRef="#br0" timeOffset="116506.7837">17561 11982 637 0,'1'-1'465'15,"4"1"-112"-15,-4 1-225 16,-2-1-36-16,-1 0-9 16,-1 3-23-16,-21 11-8 15,-35 29-18-15,28-29-9 16,8 2-20-16,9-2-2 0,20-2 8 16,10 4 5-16,16-3 7 15,10 2-2-15,7 2-5 16,5-2-16-16,6 1-165 15</inkml:trace>
  <inkml:trace contextRef="#ctx0" brushRef="#br0" timeOffset="116897.0053">18620 12021 1396 0,'11'6'212'16,"15"10"-81"-16,8 6-31 0,7 7 0 16,1 1-12-16,-4 2-28 15,-4 0-5-15,-4-2-33 16,-7-3-10-16,-1-10-45 15,-3-2-45-15,-4-9-186 16</inkml:trace>
  <inkml:trace contextRef="#ctx0" brushRef="#br0" timeOffset="117087.4967">18970 12106 1454 0,'-3'-1'218'0,"-4"-3"-85"15,2 4-27-15,-5-2-28 16,-1 5-5-16,-11 5-2 16,-5 3 3-16,-13 10-20 15,-6 4-12-15,-2 5-19 0,0 4-5 16,15-7-53-16,9-5 14 16</inkml:trace>
  <inkml:trace contextRef="#ctx0" brushRef="#br0" timeOffset="118029.0788">19246 12149 1026 0,'-14'0'357'0,"-10"0"-228"15,13 0-69-15,6 0-1 0,16-1 5 16,12-2-11-16,24 6-23 16,13-3-9-16,26 2-14 15,18-1-6-15,31-1 7 16,12-2 2-16,24 0 3 15,2-1 2-15,-9 1-7 16,-11 1-1-16,-37 0 0 16,-22-2-2-16,-41 3 3 15,-16-1-1-15,-25-2 4 16,-8-1 0-16,-8 0-2 16,-4-2-2-16,0 0-7 15,1 0-2-15,3 1-9 16,3-2-1-16,2 7-2 15,2 0 3-15,-3 0-12 16,0 0-7-16,0 0 1 0,0 0 1 16,0 0 16-1,0 0 8-15,0 0 7 0,0 0-6 16,0 0-24-16,-1 0-3 16,0-1-6-16,0-1 1 15,0 1 19-15,-9-6 2 16,-29-33 6-16,33 28 5 15,2 3 6-15,2 5 8 16,3 0 4-16,3 4 6 0,-4 0 7 16,11 3-5-16,53 23-7 15,-25-12-5-15,6 2-9 16,-3-1-1-16,-12-5 13 16,-4 2 10-16,-16-3 25 15,-7 1 30-15,-8 0 37 16,-7-2 9-16,-10 1 3 15,-3 1-24-15,-7 4-49 16,2 1-43-16</inkml:trace>
  <inkml:trace contextRef="#ctx0" brushRef="#br0" timeOffset="128696.6517">9258 11394 1479 0,'3'2'240'15,"7"2"-63"-15,10 12-88 16,3 11-18-16,10 9-20 16,1 4-9-16,0 4-15 15,-2-10-27-15,-6-5-63 0,-1-6-55 16</inkml:trace>
  <inkml:trace contextRef="#ctx0" brushRef="#br0" timeOffset="128891.8784">9568 11439 1483 0,'-10'-5'276'0,"-9"3"-38"0,0 4-97 16,-8 4-13-16,-3 15-36 16,-2 4-17-16,-6 6-28 15,4 0-17-15,7-1-18 16,-2-3-9-16,14-10-89 15,2-2-114-15</inkml:trace>
  <inkml:trace contextRef="#ctx0" brushRef="#br0" timeOffset="129204.3983">9591 11133 1402 0,'8'-4'221'0,"9"-7"-76"16,8 8-49-16,5 0-12 15,-4 6-24-15,-4 5-9 16,-16 5-14-16,-12 5 0 15,-11 6-8-15,-9 3-6 16,-1 2-15-16,6-1 0 0,11-5 1 16,10-3 1-16,19-5 2 15,7-6 2-15,17-2-59 16,6-2-71-16</inkml:trace>
  <inkml:trace contextRef="#ctx0" brushRef="#br0" timeOffset="129421.0399">9922 11335 1535 0,'0'9'297'15,"0"7"-53"-15,2 15-103 16,-1 4-25-16,2 8-40 15,-3-2-24-15,1-3-30 16,1-2-7-16,4-9-26 16,2-8-48-16,-2-7-172 0</inkml:trace>
  <inkml:trace contextRef="#ctx0" brushRef="#br0" timeOffset="129565.6481">9786 11525 1500 0,'15'-1'226'0,"22"-4"-127"16,12 2-46-16,8 0-82 15,6-3-133-15</inkml:trace>
  <inkml:trace contextRef="#ctx0" brushRef="#br0" timeOffset="129983.3273">10232 11451 1575 0,'-1'10'269'0,"1"9"-159"15,3 4-22-15,9 4-29 16,5-2-10-16,2-5-19 15,1-2-6-15,-1-10-2 0,-2-5 3 16,5-3 8-16,-5-10 1 16,-4-6 0-16,-1-2-4 15,-8-9 0-15,-2 5-1 16,-2 6-3-16,-1 2-4 16,-2 13-16-16,2 5-6 15,-2 11-6-15,3 8-3 16,3 14 1-16,2 3 2 0,0 13-1 15,3 6 2 1,-6 4 17-16,-3 1 11 0,-8-7 15 16,-9-9 6-16,-4-13-4 15,-3-6-8-15,-6-22-14 16,3-5-14-16,-12-24-41 16,2-11-26-16,5-12-75 15,3-5 54-15</inkml:trace>
  <inkml:trace contextRef="#ctx0" brushRef="#br0" timeOffset="130356.3026">10466 11151 1288 0,'8'-3'271'0,"6"-4"-99"0,11 5-73 16,8-1-18-16,6 3-39 15,0 1-16-15,-8 2-8 16,-12 8 9-16,-24 7 19 16,-13 5 11-16,-17 9 10 15,-4-3 5-15,12-5 15 16,8-2-3-16,22-7-15 16,17-2-18-16,17-6-51 15,11-3-21-15</inkml:trace>
  <inkml:trace contextRef="#ctx0" brushRef="#br0" timeOffset="180865.6128">11127 10846 1503 0,'2'5'254'0,"13"3"-85"16,11 1-20-16,18-1-39 15,9 0-26-15,21-3-44 0,7-1-16 16,10-1-14-16,-4-3 0 16,-17-1-41-16,-10-3-36 15,-17 4-127-15,-6 1-103 16</inkml:trace>
  <inkml:trace contextRef="#ctx0" brushRef="#br0" timeOffset="181134.0413">11298 10981 859 0,'-1'0'458'0,"1"6"-241"15,10-2-60-15,10 2-19 16,7 1 3-16,18-1-50 16,3-3-18-16,18 0-30 15,5-3-12-15,5-1-14 16,3-5-2-16,-5-2-68 15,-5-2-94-15</inkml:trace>
  <inkml:trace contextRef="#ctx0" brushRef="#br0" timeOffset="181514.4723">11444 10568 1357 0,'0'-17'243'0,"-4"-23"-52"16,3-5 1-16,1 8-55 15,0 5 1-15,1 20-31 16,-5 7-16-16,2 20-14 16,1 14-17-16,1 10-30 15,6 12-9-15,2-1-12 16,1-6 2-16,4-8-33 0,2-6-53 15,1-13-181-15</inkml:trace>
  <inkml:trace contextRef="#ctx0" brushRef="#br0" timeOffset="181853.8535">11484 10280 1317 0,'-18'-9'276'0,"-15"-6"-70"0,-8 9-49 16,-4 5-25-16,-1 14-49 15,3 9-25-15,9 19-29 16,4 10-6-16,11 9-6 16,11 7 1-16,16-6-4 15,12-6 0-15,10-8 0 16,7-13 3-16,14-13 7 15,7-9 1-15,11-18-2 16,5-6 0-16,-8-18-1 16,-9-8 0-16,-14-8 2 15,-20-9 5-15,-24-5 26 16,-15 1-2-16,-27 3-5 16,-3 8-10-16,-5 19-62 15,6 6-52-15</inkml:trace>
  <inkml:trace contextRef="#ctx0" brushRef="#br0" timeOffset="182810.5564">12276 10486 1397 0,'-2'-5'271'0,"-2"-7"-14"16,3 19-118-16,3 12-20 16,4 22-53-16,-1 12-12 15,3 20-18-15,-2 9-12 16,-1 3-8-16,-1-3-4 16,-2-19-8-16,1-11-2 15,-3-28-5-15,3-10-4 0,2-12-5 16,-1-6-7-16,5-11-10 15,4-3-2-15,4-11-2 16,3-5 3-16,2-1 10 16,-4 1 3-16,-7 7 14 15,-10 9 6-15,-16 13 18 16,-8 8 6-16,-13 12 11 16,4 7 2-16,6 3-12 15,5 1-6-15,14-1-15 16,7-1-6-16,12-7-2 15,11 2 0-15,13-8-28 16,0-5-14-16,-4 1-58 16,2-10-39-16,-6 3-47 15,-2-2 13-15,-3-2 61 16,-8 2 42-16,-6-2 104 16,-2 0 33-16,-4 2 43 15,0 0 14-15,0 3-21 0,-3-1-18 16,0 0-22-16,0 0-6 15,17 2-19-15,36 5-8 16,-28-7-12-16,-2-7-2 16,-9-2 1-16,1-3 1 15,-11-5 13-15,0 1 7 16,-7-2 13-16,-7 0 2 0,-7 8-9 16,-4 3-4-16,-2 9-19 15,-1 6-6-15,2 10-11 16,2 5-4-16,10 3-3 15,9 3-1-15,12 4 2 16,11-4 2-16,7-1 1 16,5-7 1-16,-1-9-14 15,0-2-16-15</inkml:trace>
  <inkml:trace contextRef="#ctx0" brushRef="#br0" timeOffset="183424.6712">13138 11024 1089 0,'-4'2'300'15,"3"4"-195"-15,13 2-41 16,33-5 21-16,19 0 24 16,35-2-25-16,21 0-2 15,34 0 0-15,17-1 6 16,17-2 18-16,2-4-9 15,-7 0-43-15,-18 3-24 16,-29-2-16-16,-25 2-14 16,-42 3-88-16,-19-1-346 15</inkml:trace>
  <inkml:trace contextRef="#ctx0" brushRef="#br0" timeOffset="183994.3519">13301 10484 1001 0,'10'-10'406'0,"8"-11"-247"15,9-2-67-15,3-2 12 16,5 7 0-16,2 7 2 0,0 20-14 16,0 13-15-1,-4 30-23-15,-3 8 0 0,-7 8 0 16,-2 0 2-16,-7-14-1 16,-3-3-8-16,-2-18-13 15,-5-11-2-15,-5-17 0 16,-2-9-1-16,-2-14-4 15,-2-4-6-15,-4-7-12 16,0-1-3-16,-9-1-5 16,1 4-1-16,-2 11-6 15,-2 8-3-15,-4 16-2 16,-3 8 1-16,-2 11 5 16,1 1 2-16,10 2 1 15,6-2-36-15,13-3-81 16,4-6 70-16</inkml:trace>
  <inkml:trace contextRef="#ctx0" brushRef="#br0" timeOffset="184550.0933">14131 10701 1238 0,'0'-6'302'16,"-3"-2"-129"-16,-7-5-10 16,3 0 1-16,-11-6-31 15,-3-2-13-15,-3 6-50 16,-7-1-20-16,0 10-35 15,2 5-10-15,5 8-12 16,3 11-3-16,6 6 0 16,6 3 1-16,8 3 4 15,3 0 2-15,14-8 2 16,3-6 2-16,8-10 3 16,4-6 1-16,-1-10 3 15,0-6 0-15,0-9 0 16,-4-3-1-16,-8-7-1 0,-3-4 0 15,-9-6-1 1,-4-6 1-16,-3-11 1 0,2 0-1 16,-4 2-2-16,0 8 4 15,-1 22 2-15,-3 11 3 16,2 17 3-16,-1 7-5 16,6 18-6-16,0 9 0 15,2 20 3-15,3 9 3 16,-1 8 3-16,4 0-2 0,-5-4 0 15,4-10-2-15,2-9-12 16,1-9-30-16,5-10-100 16,-5-5-97-16</inkml:trace>
  <inkml:trace contextRef="#ctx0" brushRef="#br0" timeOffset="184952.1451">14258 10616 1264 0,'-5'2'307'16,"1"3"-69"-16,0 7-89 16,5 4-25-16,7 0-38 15,4 2-14-15,9-3-28 16,2-4-9-16,3-4-11 0,1-6-3 15,-6-10 0-15,-2-6-3 16,-3-6-2-16,-2 0-2 16,-4-3-4-16,-4 3 0 15,-7 2 5-15,-1 4 1 16,-4 9-2-16,-1 5-3 16,2 9-9-16,1 6-2 15,4 10-3-15,2 9-1 16,4 8 1-16,1 4-1 0,0 2 12 15,-5 1 14-15,-11-15 27 16,-4 0 12-16,-10-9 2 16,-5-6-10-16,-2-8-24 15,-1-10-12-15,7-9-62 16,7-6-11-16</inkml:trace>
  <inkml:trace contextRef="#ctx0" brushRef="#br0" timeOffset="185612.5952">13243 11385 1534 0,'12'11'287'0,"7"9"-73"15,18 10-126-15,1 2-11 16,9 3-44-16,-1-5-8 0,-9-5-2 16,-5 0-18-16,-10-9-77 15,-7-2-78-15</inkml:trace>
  <inkml:trace contextRef="#ctx0" brushRef="#br0" timeOffset="185792.0717">13558 11381 1597 0,'-11'5'390'16,"-9"5"-61"-16,-11 11-126 15,-1 7-37-15,-8 8-70 16,2-1-29-16,4 0-43 15,0-5-7-15,9-6-46 16,6 0-34-16,9-7-114 16,9-5-61-16</inkml:trace>
  <inkml:trace contextRef="#ctx0" brushRef="#br0" timeOffset="186104.4724">13626 11199 1306 0,'5'-3'276'15,"11"-1"-56"-15,3 3-48 0,13 4-71 16,-2 7-19-16,-9 3-23 15,-3 2-1-15,-19 7 4 16,-10 1-2-16,-10 4-9 16,0-1-20-16,0-6-11 15,7-5-4-15,12-9-7 16,7-4 2-16,17-2-11 16,-1-2-17-16,15 2-54 15,-2 1-43-15</inkml:trace>
  <inkml:trace contextRef="#ctx0" brushRef="#br0" timeOffset="186317.1032">13945 11390 1592 0,'0'8'343'15,"-1"13"-96"-15,-1 6-68 16,7 11-60-16,-2 1-18 15,6 5-30-15,2 0-19 16,-2-5-23-16,0-6-12 16,0-10-17-16,-1-7-28 0,-3-11-117 15,-5-8-266-15</inkml:trace>
  <inkml:trace contextRef="#ctx0" brushRef="#br0" timeOffset="186466.7022">13814 11575 1517 0,'7'0'277'16,"6"0"-60"-16,11-1-129 16,9-3-22-16,15 4-39 15,6 1-9-15,0-1-11 16,-3 0-23-16,-8 0-127 16,-6 0-126-16</inkml:trace>
  <inkml:trace contextRef="#ctx0" brushRef="#br0" timeOffset="186829.7218">14286 11526 1097 0,'2'-4'398'0,"-1"-7"-159"0,1 3-12 15,1 9-56-15,-2 6-15 16,1 6-62-16,4 6-23 16,4 2-35-16,3-2-12 15,8-1-10-15,-1-5-2 16,5-10-4-16,-1-4 0 15,-2-10 4-15,1-4 1 16,-6-5 1-16,-1 1 0 16,-5-4-2-16,-6-2 3 0,-5 6-1 15,1 4-1-15,-3 12-5 16,-1 13-5-16,0 13-4 16,0 4-3-16,5 17-2 15,5 2 0-15,4 11 2 16,-5 3 1-16,-1 2 29 15,-6-4 14-15,-8-6 16 16,-3-6 4-16,-9-19-20 16,-2-7-10-16,-9-20-44 15,1-5-26-15,1-18-77 16,1-6-52-16,12-9-158 16</inkml:trace>
  <inkml:trace contextRef="#ctx0" brushRef="#br0" timeOffset="187143.4876">14586 11313 1498 0,'3'-6'280'16,"4"-7"-37"-16,1 1-38 15,4 9-59-15,6 1-25 16,7 7-37-16,4 7-20 0,-6 1-17 16,0 7-2-16,-21 4 8 15,-7 4 5-15,-10 3-14 16,-7-2-8-16,8-5-8 16,3-8-3-16,13-4-3 15,3-8-1-15,17-3-8 16,12 1-8-16,7-6-15 15,6 3-18-15,-5-3 275 16</inkml:trace>
  <inkml:trace contextRef="#ctx0" brushRef="#br0" timeOffset="220924.5568">1727 11931 1569 0,'1'0'305'0,"-1"12"-108"16,4 6-23-16,-2 21-52 15,-2 11-14-15,0 17-33 16,-1 3-5-16,-1 4-15 15,2 1-20-15,-3-13-16 16,3-4-4-16,0-20-56 16,0-10-64-16,3-17-196 15</inkml:trace>
  <inkml:trace contextRef="#ctx0" brushRef="#br0" timeOffset="221143.7462">1885 11975 1209 0,'9'-9'338'0,"8"-16"-76"16,0 12-18-16,-2 6-65 0,-2 4-25 15,-1 10-54-15,2 8-19 16,-2 12-27-16,-3 9-14 16,0 10-22-16,-3 4-5 15,0 8-7-15,-4-4-1 16,4-1-21-16,-4-4-42 15,3-10-132-15,2-2-291 16</inkml:trace>
  <inkml:trace contextRef="#ctx0" brushRef="#br0" timeOffset="221314.8026">1803 12309 1668 0,'3'1'355'0,"13"3"-207"16,9-3-45-16,14-1-47 15,14-1-19-15,10-8-410 16</inkml:trace>
  <inkml:trace contextRef="#ctx0" brushRef="#br0" timeOffset="221775.0866">2857 12223 1590 0,'9'2'333'16,"4"-1"-120"-16,16 12-108 15,4 5-21-15,6 11-46 16,-2 6-13-16,-7 7-13 15,-3 2-11-15,-8-7-88 0,2-5-88 16</inkml:trace>
  <inkml:trace contextRef="#ctx0" brushRef="#br0" timeOffset="221941.1555">3133 12264 1567 0,'-10'-1'337'16,"-13"8"-73"-16,-8 9-40 0,1 15-89 15,-5 12-34-15,-6 6-54 16,3 0-17-16,10-8-29 16,7-7-27-16,17-17-115 15,9-8-64-15</inkml:trace>
  <inkml:trace contextRef="#ctx0" brushRef="#br0" timeOffset="222133.6409">3326 12328 1579 0,'6'0'374'16,"7"0"-21"-16,21 1-229 15,13 2-44-15,3 2-54 0,3-1-21 16,-9 1-122-1,0 1-95-15</inkml:trace>
  <inkml:trace contextRef="#ctx0" brushRef="#br0" timeOffset="222477.7229">3949 12235 1501 0,'-9'-8'285'0,"-12"-10"-27"15,-4 3-30-15,-4 9-68 16,-1 6-39-16,3 13-56 16,2 6-26-16,11 14-30 15,6 5-7-15,16 6-2 16,13 3-1-16,17-6 1 15,5-6 0-15,0-16 0 16,2-4 2-16,-16-12 3 16,-7-3 1-16,-10-6 8 15,-15-8 1-15,-13 0 0 16,-7 1-2-16,-20-6-10 16,1 4-23-16,4 1-101 15,5 2-72-15</inkml:trace>
  <inkml:trace contextRef="#ctx0" brushRef="#br0" timeOffset="222776.4662">4102 12286 1449 0,'0'-3'283'15,"3"-3"26"-15,-1 2-25 0,-3 4-96 16,0 0-35-16,-1 0-75 15,0 5-26-15,-4 22-28 16,3 31-7-16,17-28-11 16,2-4-1-16,9-3 1 15,1-6-1-15,-2-12 4 16,-1-4 3-16,-5-13 5 16,0-4 2-16,-3-6-1 15,-2-5-2-15,-3-3-10 16,-2-2-2-16,-6 7-49 15,-1 3-36-15,-2 10-102 16,-1 3-61-16</inkml:trace>
  <inkml:trace contextRef="#ctx0" brushRef="#br0" timeOffset="222976.1577">4382 12254 1239 0,'7'1'338'15,"4"5"-28"-15,5 3-50 16,-5 14-77-16,1 5-32 15,-1 10-50-15,-1 1-15 16,0-8-36-16,3-2-12 16,1-14-4-16,-1-8 6 15,3-11 6-15,1-9-2 16,5-13-15-16,1-3-8 16,-3-2-17-16,1 2-29 0,-9 10-407 15</inkml:trace>
  <inkml:trace contextRef="#ctx0" brushRef="#br0" timeOffset="223308.6429">4852 12263 1540 0,'0'-5'331'15,"-3"1"-24"-15,-2 2-40 16,0 10-90-16,-2 5-42 15,1 13-83-15,3 6-15 16,5 3-21-16,7 2-17 16,10-13-115-16,5-6 56 15</inkml:trace>
  <inkml:trace contextRef="#ctx0" brushRef="#br0" timeOffset="223621.7971">5230 12270 1660 0,'-7'-5'393'0,"-9"-3"-143"16,-4 5-54-16,-1 9-90 15,-1 5-31-15,5 13-48 16,2 6-13-16,11 8-11 15,5 3-2-15,11-3-1 16,5-4 0-16,6-5 0 16,1-7 1-16,-2-12 5 15,-3-6 1-15,-4-6 15 0,-3-5 8 16,-11-4 6-16,-1 1 1 16,-13-7-16-16,-1 4-8 15,-2-2-44-15,2 0-42 16,6 1-180-16</inkml:trace>
  <inkml:trace contextRef="#ctx0" brushRef="#br0" timeOffset="223796.4197">5283 12359 1502 0,'18'-3'342'16,"17"2"65"-16,4 0-245 15,3 0-60-15,1 1-68 16,-5-2-14-16,-3 2-12 15,-2 0-6-15,-8 0-51 16,-5 0-41-16,-5-1-164 16,-5-1-193-16</inkml:trace>
  <inkml:trace contextRef="#ctx0" brushRef="#br0" timeOffset="223916.1004">5510 12381 1474 0,'-2'12'252'0,"-1"17"-46"15,6 5-30-15,1 1-45 0,4 2-33 16,5-2-47-16,-2-8-32 16</inkml:trace>
  <inkml:trace contextRef="#ctx0" brushRef="#br0" timeOffset="224587.96">5830 12414 1371 0,'-4'1'263'0,"-2"3"-24"15,-2 10-93-15,0 5-35 16,1 6-43-16,2 2-17 16,10-2-15-16,6 1-2 15,15-4-3-15,2-7-1 16,3-7-3-16,-4-8-1 15,-8-12-4-15,-4 2-2 16,-5-7-1-16,-1-2-4 0,-4 1-3 16,0-5-3-16,-8 3-2 15,0 2 0-15,-4 7-7 16,1 5-2-16,2 11-2 16,1 7 0-16,7 7 3 15,0 3 1-15,9 1 4 16,1-2 1-16,2-5 4 15,1-2 4-15,-1-7 12 16,2-4 6-16,-3-3 4 16,0-6-4-16,-2-4-12 15,-1-1-4-15,-7-8-66 16,-2 2-61-16,-5-5-138 16,-5-5-252-16</inkml:trace>
  <inkml:trace contextRef="#ctx0" brushRef="#br0" timeOffset="224695.6729">6034 12290 1391 0,'-3'-6'289'0,"-6"-8"-7"16,3 8-87-16,4 3-43 16,2 4-97-16,4 2-23 15,-4-3-108-15,7 3-158 16</inkml:trace>
  <inkml:trace contextRef="#ctx0" brushRef="#br0" timeOffset="225008.8388">6473 12353 1489 0,'-9'-6'300'0,"-10"-3"-3"15,-1 3-57-15,-4 6-110 16,-1 7-41-16,0 10-46 15,5 5-14-15,9 11-19 16,10 1-5-16,10 0-4 16,6-2 0-16,11-4 1 15,-2-8 0-15,0 1 3 16,-2-9-1-16,-14-7 2 16,1 0 1-16,-6-6 3 15,-4-1 1-15,-10-8-6 16,0-1-16-16,-3-6-100 15,3-1-47-15</inkml:trace>
  <inkml:trace contextRef="#ctx0" brushRef="#br0" timeOffset="225296.6653">6830 12484 1479 0,'10'12'294'16,"3"8"-30"-16,-7-4-67 15,-10-4-31-15,-13-2-73 16,0-5-25-16,-11-5-33 16,2-3-12-16,2-4-13 15,3-3-5-15,6 0-15 16,3-5-6-16,6-1-3 16,6 4-1-16,7-3 4 15,8 5 2-15,9 7 3 16,3 3 5-16,2 9 6 15,1 4 5-15,-1 8 4 16,-3-1 0-16,-4 1 0 16,-6 1 20-16,-6-6 342 15</inkml:trace>
  <inkml:trace contextRef="#ctx0" brushRef="#br0" timeOffset="225851.9543">7861 12412 1436 0,'-10'22'239'16,"-2"10"-67"-16,6 7-47 16,5 0-20-16,13-10-18 15,5-5-4-15,14-13-17 16,1-11-13-16,6-19-24 16,6-6-8-16,-11-14-5 0,-2-6 0 15,-13-6 2 1,-13-2-1-16,-13-3-2 0,-12 0 0 15,-20 2-1-15,-8 0-2 16,-4 12-5-16,4 14-4 16,7 21 0-16,9 12 0 15,9 20-3-15,9 3 0 16,21 14-5-16,14 3 0 0,19 7-8 16,5 0-37-16,11-4-123 15</inkml:trace>
  <inkml:trace contextRef="#ctx0" brushRef="#br0" timeOffset="226106.4249">8444 12441 1580 0,'-9'8'329'0,"-11"10"-114"16,-4 5-42-16,-5-2-78 15,-2-1-21-15,-4-10-21 16,2-5-13-16,4-12-20 15,5-6-7-15,9-7-8 16,7-3-5-16,8 1-8 16,3-1-1-16,13 3-3 15,4 2 1-15,7 15 9 16,-1 4 4-16,-1 22 9 16,0 8 2-16,-5 8-2 0,-2 6 1 15,0-4 22-15</inkml:trace>
  <inkml:trace contextRef="#ctx0" brushRef="#br0" timeOffset="226848.6068">9341 12413 1385 0,'-5'-9'262'0,"-3"-5"-26"15,-2 0-71-15,-11 5-16 16,1 7-49-16,-1 2-27 15,-1 9-42-15,11 6-20 16,7 1-16-16,8 7-2 16,12-2-2-16,2-5 4 15,8-1 2-15,-5-5 3 0,-4-3-1 16,1-3-4-16,-12-4-5 16,-1-2-4-16,-8-2-6 15,-8 0 1-15,-7 3 4 16,-3 1 4-16,-3 8 9 15,-3-1-1-15,9 8 3 16,1 4 0-16,10 3 7 16,7 2 5-16,9 1 5 15,8-2 0-15,6-6-2 16,5-2-1-16,2-12 1 16,1-6-1-16,-1-12 0 15,1-5-2-15,-4-5 0 16,-3-1-2-16,-8-3 1 15,-2 0 4-15,-6 4 10 16,-5 4 4-16,-3 12 10 0,-2 8 0 16,-3 9-12-16,1 10-7 15,3 8-15-15,1 1-3 16,2 7-3-16,0-3-34 16,2-1-113-16,0-4 88 15</inkml:trace>
  <inkml:trace contextRef="#ctx0" brushRef="#br0" timeOffset="227000.1822">9532 12209 1679 0,'-6'-5'397'0,"-3"1"-172"15,2 4-102-15,7 4-103 16,2 7-59-16</inkml:trace>
  <inkml:trace contextRef="#ctx0" brushRef="#br0" timeOffset="227210.3729">9699 12496 1633 0,'7'14'365'0,"5"15"-150"16,2-4-46-16,1-2-81 15,-3-7-27-15,5-10-20 16,-4-1 3-16,0-11 0 0,0-2 0 16,-2-5-14-16,-4-4-10 15,-6 1-10-15,-1-6-5 16,4 7-85-16,0-1 396 16</inkml:trace>
  <inkml:trace contextRef="#ctx0" brushRef="#br0" timeOffset="227693.1464">10265 12505 1485 0,'-4'11'273'0,"-8"12"-42"16,-4 1-28-16,-6-6-57 15,-4 2-44-15,-8-9-48 16,2 0-17-16,2-5-19 15,4-6-4-15,5-9-6 16,4-4-5-16,13-7-20 16,4-3-15-16,16-6-32 15,7 3-4-15,10-1 9 16,5 6 12-16,2 11 25 16,-5 4 7-16,-5 14 3 15,-10 5 7-15,-8 12 25 16,-3 5 8-16,-4 1 12 15,0-1-2-15,-1-8-15 0,5-1-5 16,4-12-8-16,-2-3-1 16,8-7 5-16,-3-6-1 15,-3-8 1-15,2-2-3 16,-6-3-3-16,-1-4 1 16,0 3-4-16,-3-1 0 15,0 7 7-15,-1 6 5 16,-4 9 17-16,2 6 12 0,-2 11-3 15,1 2 1-15,4 5-15 16,2 3-5-16,4 1-9 16,1-1-4-16,0-6-26 15,1-3-37-15,2-14 366 16</inkml:trace>
  <inkml:trace contextRef="#ctx0" brushRef="#br0" timeOffset="227859.0505">10834 12393 1573 0,'-4'-1'406'16,"-1"-5"58"-16,5 4-334 16,-2 0-42-16,5 1-79 15,-3 1-54-15,0 0-493 0</inkml:trace>
  <inkml:trace contextRef="#ctx0" brushRef="#br0" timeOffset="227993.0814">10845 12619 1872 0,'2'4'529'0,"-1"0"-294"15,3-2-68 1,-4-4-202-16</inkml:trace>
  <inkml:trace contextRef="#ctx0" brushRef="#br0" timeOffset="229184.8939">2130 13568 1310 0,'-4'-10'286'16,"-4"-8"-70"-16,-5 0-31 15,-5 3-19-15,-8 0-44 16,-7 3-22-16,-5 11-43 16,-1 4-16-16,7 12-30 15,6 7-10-15,16 5-2 16,9 3-1-16,15 2 0 16,10-4 1-16,9-5 1 0,4-7 1 15,-1-12 2-15,-4-9 1 16,-9-13 3-16,-2-8 1 15,-4-9 2-15,-1-3 0 16,-5-12-1-16,-5-6 0 16,-8-13 1-16,-3-1 0 15,1 3 5-15,-5 9 4 0,2 17 11 16,0 10 5-16,-2 20-1 16,3 7-3-16,3 17-10 15,3 12-8-15,-1 18-6 16,10 11-3-16,2 23-3 15,0 6 2-15,5 6-2 16,-8-5 1-16,2-17 2 16,5-12-12-16,1-19-57 15,3-7-53-15</inkml:trace>
  <inkml:trace contextRef="#ctx0" brushRef="#br0" timeOffset="229446.7799">2348 13253 1448 0,'2'-8'260'16,"1"-4"-19"-16,3 6-24 15,0 14-56-15,0 10-36 16,1 23-45-16,-3 11-5 15,-3 12-21-15,2 10-11 16,-1-7-20-16,0-7-7 16,5-15-7-16,0-14 1 15,5-15-49-15,3-13-63 0,-3-12-245 16</inkml:trace>
  <inkml:trace contextRef="#ctx0" brushRef="#br0" timeOffset="229606.3526">2365 13228 1592 0,'11'-2'288'0,"17"-6"-171"16,14 2-58-16,12 1-44 16,1 1-7-16,6 4-11 15,-3 0-30-15</inkml:trace>
  <inkml:trace contextRef="#ctx0" brushRef="#br0" timeOffset="229845.3215">2451 13726 1519 0,'14'2'289'0,"6"0"-47"0,13-2-129 15,8 0-16-15,4-2-57 16,2 2-14-16,-2-1-61 16,-4 1-67-16</inkml:trace>
  <inkml:trace contextRef="#ctx0" brushRef="#br0" timeOffset="230040.8865">2466 13502 1507 0,'3'0'261'0,"9"0"-74"15,9-3-69-15,19 2-74 16,8-3-8-16,9 0-44 0,4-1 183 16</inkml:trace>
  <inkml:trace contextRef="#ctx0" brushRef="#br0" timeOffset="230429.9272">2887 13667 1555 0,'-2'5'317'15,"0"2"-64"-15,3 16-137 16,-2 1-25-16,3 18-31 15,1 4-12-15,2 7-16 0,2-1-12 16,1-9-15-16,-2-7-20 16,2-14-68-16,-3-7-49 15</inkml:trace>
  <inkml:trace contextRef="#ctx0" brushRef="#br0" timeOffset="230654.6989">2880 13673 1434 0,'16'-9'257'16,"10"-5"-36"-16,7 7-80 16,3 2-18-16,-7 10-33 15,-9 3 1-15,-14 11-13 16,-8 2-3-16,-13 5-15 15,-2-1-13-15,-12-8-42 16,2-6-68-16</inkml:trace>
  <inkml:trace contextRef="#ctx0" brushRef="#br0" timeOffset="231041.838">3144 13967 1606 0,'0'-3'373'16,"1"-1"-100"-16,12 8-124 15,5-1-42-15,11 12-55 16,0 1-13-16,0 4-24 15,1-1-7-15,-6 0-28 16,3 0-35-16,-3-2-87 16,-2 0-73-16</inkml:trace>
  <inkml:trace contextRef="#ctx0" brushRef="#br0" timeOffset="231213.0632">3371 13927 1473 0,'-5'-2'272'16,"-10"2"-16"-16,-5 2-4 16,-3 11-66-16,-1 4-25 15,-5 10-57-15,0 1-34 16,1 0-44-16,3-1-8 16,10-6 2-16</inkml:trace>
  <inkml:trace contextRef="#ctx0" brushRef="#br0" timeOffset="231996.8029">3763 13552 1552 0,'5'2'273'0,"8"3"-125"16,10-3-43-16,17 2-58 16,12-3-17-16,6 0-19 15,-2 1-25-15,-11-1-101 16,-6 2-85-16</inkml:trace>
  <inkml:trace contextRef="#ctx0" brushRef="#br0" timeOffset="232180.5613">3832 13689 1555 0,'7'4'309'0,"7"-1"-83"16,19 3-98-16,9-2-21 16,7-2-47-16,-2-2-11 0,-1 0-12 15</inkml:trace>
  <inkml:trace contextRef="#ctx0" brushRef="#br0" timeOffset="233268.1243">4883 13644 690 0,'-5'-4'497'0,"-5"-8"-178"16,-3-2-169-16,-9-1-18 15,-3-2 5-15,-9 5-31 16,2 3-11-16,3 11-18 15,4 10-15-15,5 8-30 16,6 5-13-16,9 2-15 16,6 4-4-16,12-5 0 15,4-5 2-15,13-11 6 16,7-10 1-16,8-10 3 16,1-11 0-16,-9-10 1 15,-5-5 1-15,-14-8 0 16,-4 3 0-16,-7-6-1 0,-6-6-2 15,-6-6 12-15,-6-6 1 16,-4 8 8-16,0 7 6 16,-1 21 3-16,3 13-4 15,3 20-9-15,4 8-10 16,5 17-16-16,2 10-2 16,6 18 0-16,2 11 0 15,9 8 0-15,-5-5 0 16,2-6 4-16,-1-10-19 0,-4-13-83 15,5-4-40-15</inkml:trace>
  <inkml:trace contextRef="#ctx0" brushRef="#br0" timeOffset="233526.4377">5148 13301 1458 0,'-5'-3'297'16,"-2"0"48"-16,4 13-190 15,2 12-31-15,4 21-51 16,3 5-12-16,2 11-17 16,2 1-6-16,-3-6-12 15,0-2-3-15,-2-10-12 16,-2-6-4-16,-3-14-16 15,1-6-35-15,1-12-108 16,0-6-73-16</inkml:trace>
  <inkml:trace contextRef="#ctx0" brushRef="#br0" timeOffset="233689.2045">5149 13261 1689 0,'6'-2'360'0,"13"-4"-213"15,8 1-48-15,19 0-48 16,6 0-17-16,7 4-22 16,1 4-13-16,-10 2-79 15,-3 5-202-15</inkml:trace>
  <inkml:trace contextRef="#ctx0" brushRef="#br0" timeOffset="233963.8575">5245 13783 1504 0,'7'2'262'16,"13"0"-71"-16,14 3-43 16,11-2-50-16,2 1-27 15,-2 0-41-15,-5 1-11 16,-4-2-37-16,-6 0-38 16,-3-6-116-16</inkml:trace>
  <inkml:trace contextRef="#ctx0" brushRef="#br0" timeOffset="234166.9295">5216 13551 1514 0,'2'0'280'0,"11"4"-39"15,9 1-59-15,20 0-61 16,9-1-26-16,2-4-47 16,5 1-16-16</inkml:trace>
  <inkml:trace contextRef="#ctx0" brushRef="#br0" timeOffset="236858.6579">22756 10900 979 0,'0'-5'444'16,"0"-2"-251"-16,-4 2-69 16,3 6-11-16,-4 12-19 15,2 7-15-15,0 11-24 16,-3 4-12-16,5 2-19 16,1-3-7-16,5-3-50 15,1-4-59-15</inkml:trace>
  <inkml:trace contextRef="#ctx0" brushRef="#br0" timeOffset="237248.0402">22750 11260 1397 0,'-1'4'260'15,"-4"2"-30"-15,-2 7-74 16,-1 6-24-16,-2 8-54 16,3 8-23-16,3 5-31 15,4-3-8-15,5-4-51 16,3-6-50-16</inkml:trace>
  <inkml:trace contextRef="#ctx0" brushRef="#br0" timeOffset="238955.2746">21960 11711 1311 0,'0'3'245'0,"1"2"-100"15,2 8-68-15,2 3-10 16,6 14-11-16,-1 4 2 0,-2 10 9 15,-7 3 7-15,-5-5 14 16,-8-3-17-16,-6-14-23 16,0-6-14-16,2-10-17 15,1-8-3-15,12-2-28 16,2-6-47-16</inkml:trace>
  <inkml:trace contextRef="#ctx0" brushRef="#br0" timeOffset="239632.2513">22171 11936 809 0,'-3'8'513'0,"-4"6"-267"15,7 4-72-15,3 5-28 16,8-6-26-16,5 2-45 16,1-5-10-16,5-10-16 15,1 0-7-15,4-8-4 0,-1-5 1 16,-4-7 3-16,2-6 2 15,-10-14-3-15,-5-3-3 16,-9-6-8-16,-7 1-5 16,-12-1-9-16,-10 4-1 15,-9 9-6-15,-1 6-3 16,1 16-6-16,6 7-2 16,11 14-2-16,7 4-2 0,21 10-3 15,10 7 2-15,22 10-26 16,10-1-41-16,10 2-314 15</inkml:trace>
  <inkml:trace contextRef="#ctx0" brushRef="#br0" timeOffset="240274.7791">22708 11779 932 0,'2'0'495'16,"-1"-2"-271"-16,-1 0-50 16,-1 2-2-16,-1 0-63 0,1 0-18 15,0 3-49-15,-6 20-14 16,-1 34-16-16,9-29-17 15,2 2-75-15,0-2-82 16</inkml:trace>
  <inkml:trace contextRef="#ctx0" brushRef="#br0" timeOffset="240570.5866">22725 12114 1020 0,'0'1'444'0,"-4"4"-202"15,3 3-47-15,-3 4-67 16,2 0-27-16,3 7-40 16,4-1-16-16,4 4-26 15,3 1-8-15,-4-3-29 16,1 2-37-16</inkml:trace>
  <inkml:trace contextRef="#ctx0" brushRef="#br1" timeOffset="249352.1753">21296 11720 706 0,'-1'0'373'16,"1"0"-90"-16,0 0-183 15,-1-1-20-15,1 0 8 16,-1 0 9-16,0-1-9 16,-1 1 10-16,1 0-6 0,0 0-5 15,-1 0-4-15,-2 0-8 16,2 0-22-16,1-1-8 15,0 1-16-15,0 1-7 16,-1 0-8-16,1-1-5 16,1 0-6-16,0 0 0 15,23 0-3-15,41-1-1 16,-17 4-2-16,8-2 2 0,21-2-1 16,14 1 0-16,14-2 1 15,3 3 0-15,-5-4 1 16,-9 2 2-16,-9-1-2 15,0-1 5-15,-13 2 5 16,-8 0 3-16,-19-2 6 16,-13 1 2-16,-12-1 4 15,-8 3 3-15,-6 1 8 16,-4 0 1-16,-1 0-7 16,0 0-4-16,0 0-16 15,0-1-4-15,0 0-6 16,23 0 0-16,37-4-3 15,-30 4 0-15,-12 1-1 16,-6 0-3-16,-13 0 2 16,-7 3 0-16,-7-2 3 15,-2 1 2-15,2-2 2 16,3-2-1-16,7 2-1 0,4 0 0 16,3 2-1-16,-2-2-1 15,0 0 2-15,0-2-1 16,3 1 1-16,2 0 0 15,-1 0 1-15,-2 0-1 16,-1 0 1-16,-1 0 0 16,1-1-1-16,2 1 0 15,-2 0-2-15,1 0-6 16,2-1-9-16,-4 0-6 0,0 1 0 16,0 0 3-16,1-9 11 15,-5-3 6-15,-28-31 3 16,8 29 1-16,4 4 0 15,4 3-1-15,7 4 0 16,9 3-4-16,7 5 0 16,3-2-2-16,11 8 3 15,3-1 1-15,10 2 2 16,3 1 0-16,4-2 0 16,-1-1 0-16,-3-3 3 15,-4-1-1-15,-15-1 1 16,-5-1 0-16,-18 2 14 15,-5 2 11-15,-13 2 17 16,-3 2 5-16,0 2-5 16,-1 1-8-16,6 2-14 0,5-2-6 15,8-2-10 1,5-3-2-16,4-4-1 0,4-3 5 16,0-3-55-16,1-4-47 15</inkml:trace>
  <inkml:trace contextRef="#ctx0" brushRef="#br0" timeOffset="265612.8303">6071 13599 1180 0,'-2'-3'305'0,"-1"-3"-174"0,-5-4-12 15,-2 0-22-15,-2 1-1 16,-8 0-20-16,2 4-11 16,-4 7-19-16,3 4-9 15,-2 13-21-15,1 6-7 16,9 9-10-16,4 4-3 16,15-3 1-16,13 0 0 15,9-14-44-15,9-7-66 0</inkml:trace>
  <inkml:trace contextRef="#ctx0" brushRef="#br0" timeOffset="265931.1224">6394 13620 1370 0,'-13'-8'232'0,"-12"-4"-72"16,-1 0-13-16,-7 5-48 15,7 7-27-15,-3 9-36 16,1 5-7-16,9 10-9 16,4 0 0-16,18 5 5 0,9-2 1 15,12-5 0-15,5-5 7 16,1-10 11-16,-3-6 5 15,-4-7 9-15,-2-5-4 16,-9-6-13-16,-3 0-6 16,-6-1-32-16,-3 2-43 15,3 3-139-15</inkml:trace>
  <inkml:trace contextRef="#ctx0" brushRef="#br0" timeOffset="266406.5315">6762 13612 1227 0,'-1'-4'307'0,"-6"-5"-132"15,-6 2-25-15,-6 2-6 16,-7 0-45-16,1 4-11 15,-1 4-51-15,5 0-16 16,4 3-21-16,6 6-5 16,10 0-5-16,3 5-2 15,13 5 1-15,3 1 3 16,8 4 4-16,-2-1 2 16,-7-2 15-16,-5 0 15 0,-13-5 39 15,-10-3 10-15,-14-8-5 16,-7-8-10-16,-5-13-41 15,3-3-32-15,11-7-127 16,7 1-101-16</inkml:trace>
  <inkml:trace contextRef="#ctx0" brushRef="#br0" timeOffset="267468.4472">7144 13361 1358 0,'-10'-4'233'16,"-9"-2"-64"-16,-3 6-14 15,0 22-41-15,-2 7-11 16,2 23-17-16,2 8-13 0,5 9-15 16,2 5-11-16,17 2-23 15,5-2-8-15,14-10-9 16,14-6 4-16,7-21-69 16,4-13-77-16</inkml:trace>
  <inkml:trace contextRef="#ctx0" brushRef="#br0" timeOffset="267877.529">7365 13671 1372 0,'-6'14'242'0,"1"7"-81"16,1 11-9-16,6 1-4 16,7 2-45-16,3-4-15 15,6-7-35-15,-1-8-19 16,8-16-3-16,-1-8-1 16,-1-17-7-16,3-6-2 15,-9-8-6-15,-5 1-2 16,-10-3-4-16,-10-1 0 15,-19-9-3-15,-3-6-2 0,-6-1-2 16,2 5-2-16,-3 18 0 16,-2 9 2-16,-4 24 5 15,2 9 0-15,11 21-1 16,10 4-3-16,21 5-3 16,13 2 1-16,19-7 2 15,10-2-1-15,3-8 1 16,6-6-24-16,1-9-123 15</inkml:trace>
  <inkml:trace contextRef="#ctx0" brushRef="#br0" timeOffset="268322.4982">7650 13272 1346 0,'2'0'278'16,"4"2"-34"-16,8 19-48 15,4 11-33-15,11 23-59 16,1 10-21-16,1 4-20 15,-5 0-7-15,-16 7-16 16,-15 4-5-16,-20 1-20 16,-10-4-7-16,-2-21 1 15,4-11-5-15,5-22-35 16,5-3-46-16</inkml:trace>
  <inkml:trace contextRef="#ctx0" brushRef="#br0" timeOffset="271398.9624">8287 13653 938 0,'-1'2'451'0,"1"-2"-243"16,0 0-55-16,7 1-49 15,23 4-19-15,41 6-52 16,-20-5-15-16,-1-2-13 0,-3 0-17 15,-10 0-87-15,-7 1-71 16</inkml:trace>
  <inkml:trace contextRef="#ctx0" brushRef="#br0" timeOffset="271621.8791">8317 13799 1403 0,'15'2'247'16,"14"3"-60"-16,15-2-76 16,6-1-17-16,8 1-61 15,-1-3-16-15</inkml:trace>
  <inkml:trace contextRef="#ctx0" brushRef="#br0" timeOffset="271996.3976">8941 13258 1479 0,'2'-1'251'0,"4"0"-61"15,2 6-37-15,6 29-53 16,-2 17-4-16,7 27-26 16,-3 7-11-16,-3 1-23 15,-3-5-10-15,-8-9-16 16,0-4-10-16,-2-15-15 16,-2-8-11-16,1-21-34 15,0-11-22-15,2-15-94 16,3-12-41-16</inkml:trace>
  <inkml:trace contextRef="#ctx0" brushRef="#br0" timeOffset="272161.9557">9179 13688 1302 0,'-10'0'297'16,"-7"0"-65"-16,-13 7-45 0,-2 6-42 16,2 3-56-16,4 0-22 15,15 0-34-15,8-1-9 16,16-5-12-16,10 0-4 15,16-5-39-15,6-1-30 16,3 0-81-16,-3 2-265 16</inkml:trace>
  <inkml:trace contextRef="#ctx0" brushRef="#br0" timeOffset="272474.6105">9379 13841 1631 0,'0'3'340'0,"7"2"-193"16,1 0-5-16,10-3-66 15,5 1-24-15,5-6-26 16,0-2-4-16,-6-7-9 16,-4-2 1-16,-5-5-1 15,-7 0 0-15,-11 1-6 16,-4 4 0-16,-17 8-2 15,-2 4 4-15,-5 11 10 16,2 5 0-16,7 12 0 16,4 4-4-16,15 5-4 15,2 5 2-15,12-5 4 0,9-2 0 16,13-5-2-16,3-11-3 16,7-8-31-16,1-7-30 15</inkml:trace>
  <inkml:trace contextRef="#ctx0" brushRef="#br0" timeOffset="304454.2251">10444 13783 251 0,'-47'3'291'16,"-52"2"151"-16,10 3-66 16,26-4-206-16,13 2-50 15,33-5-18-15,19-1-1 16,46 1-11-16,20-2-10 15,49-1-23-15,24 1-14 16,28-2 1-16,18 2 7 0,10-1 2 16,-1 0-1-16,-9-3-17 15,-14 2-7-15,-29 1-57 16,-23-1-55-16</inkml:trace>
  <inkml:trace contextRef="#ctx0" brushRef="#br0" timeOffset="305158.3473">10513 13311 1328 0,'0'-14'264'16,"0"-11"-76"-16,11 1-55 15,7 3-12-15,12 7-30 16,5 5 3-16,-1 11-12 16,1 8-12-16,-4 19-20 15,-3 8-9-15,-6 17-12 16,-4 5-5-16,-6-3-6 15,0-6 2-15,-1-12-2 0,0-9 0 16,2-12-3-16,-4-6-1 16,-3-14 0-16,-3-3-5 15,-3-7-13-15,-1-3-6 16,-3-3-10-16,-1 4 2 16,-2 5 6-16,-3 5 1 15,-7 11 5-15,2 7 5 16,-10 10 6-16,-6-1 5 0,-4 0 3 15,-1-5-13 1,9-8-96-16,10-4-67 0</inkml:trace>
  <inkml:trace contextRef="#ctx0" brushRef="#br0" timeOffset="305732.3139">11294 13592 1157 0,'2'-8'320'16,"4"-6"-170"-16,-6-5-24 16,-1-5-20-16,-6-2-5 15,-9-6-20-15,0 0 0 16,-13 4-4-16,-1 5-17 16,-6 17-36-16,-1 8-10 15,6 18-15-15,2 3-3 0,14 11-1 16,5 0 1-16,14-2 2 15,7 0 2-15,13-11 4 16,6-3 3-16,3-10 2 16,2-6 1-16,-6-9 2 15,-2-4 1-15,-3-14 0 16,-7-4-1-16,-1-10-4 16,-4-9-2-16,-8-7-1 15,3-6-1-15,-6-4 2 16,0 10 0-16,1 16 17 15,-4 12 9-15,-1 25 8 16,-4 6 3-16,0 16-14 16,0 5-11-16,7 13-10 15,4 7-5-15,5 14-2 16,5 4 1-16,-3 4 2 16,2-7 2-16,0-16-49 0,2-7-46 15,2-14-180-15</inkml:trace>
  <inkml:trace contextRef="#ctx0" brushRef="#br0" timeOffset="306086.0193">11475 13393 1553 0,'-4'-6'286'16,"-3"-2"-110"-16,2 7-36 15,2 11-49-15,2 6-21 0,6 6-27 16,1 3-6-16,10-4-10 15,1 1-3-15,8-4 0 16,3-7-1-16,0-5-1 16,-4-10-2-16,-7-7-3 15,-2-2 1-15,-6-9-1 16,1 2-4-16,-6-5-4 16,0 1-1-16,-4 6-8 15,0 5-3-15,0 15-7 16,1 9-1-16,2 14-1 15,4 7 3-15,1 14 4 16,-4-2 1-16,-4 1 8 16,-5-4 6-16,-13-13 3 15,-2 1 4-15,-10-10 0 16,-1-5 1-16,0-11-74 16,0-3-26-16</inkml:trace>
  <inkml:trace contextRef="#ctx0" brushRef="#br0" timeOffset="306506.2569">10237 14124 1606 0,'7'15'356'0,"9"7"-139"16,11 10-80-16,5 8-34 16,7 0-55-16,-2 2-10 15,-3 2-31-15,-3-5-33 16,-6-8-76-16,-5-9-66 15</inkml:trace>
  <inkml:trace contextRef="#ctx0" brushRef="#br0" timeOffset="306701.145">10561 14180 1572 0,'-12'1'310'0,"-13"9"-104"16,-4 1-15-16,-8 10-52 15,-1 2-25-15,-6 4-38 16,1 4-18-16,10-3-29 16,2-2-10-16,17-8-29 15,6-5-36-15,8-10-112 16,7-3-115-16</inkml:trace>
  <inkml:trace contextRef="#ctx0" brushRef="#br0" timeOffset="307003.883">10647 14023 1420 0,'12'-9'260'0,"7"-8"-36"16,13 7-80-16,2 6-21 15,2 9-64-15,-4 4-25 16,-16 11-17-16,-11 1 8 16,-19 5 19-16,-8 5 6 15,-6-1-3-15,2-5-12 0,8-3-20 16,9-4-7-16,9-6-6 16,14 0-3-16,3-7-34 15,10 1-24-15,6-1-56 16,-4 1-50-16,8 1-231 15</inkml:trace>
  <inkml:trace contextRef="#ctx0" brushRef="#br0" timeOffset="307184.7217">11063 14164 1407 0,'0'-2'278'0,"0"1"13"15,-2 5-45-15,1-4-94 16,0 10-37-16,1 19-43 15,4 41-12-15,2-22-27 16,0 2-5-16,0-2-14 0,-2-6-1 16,1-14-39-16,-2-6-49 15,-3-15-114-15</inkml:trace>
  <inkml:trace contextRef="#ctx0" brushRef="#br0" timeOffset="307335.319">10906 14301 1527 0,'3'-1'264'0,"4"-3"-103"0,18 4-97 16,8 0-24-16,22-2-37 15,7 4-11-15,1 0-48 16,0-6-52-16,-10 2-182 16</inkml:trace>
  <inkml:trace contextRef="#ctx0" brushRef="#br0" timeOffset="307703.4309">11406 14233 1065 0,'-6'-4'427'16,"-2"-6"-200"-16,2 4-36 16,-1 1-19-16,4 6-66 15,-2 5-28-15,5 8-41 16,6 4-12-16,3 4-11 16,6 2-4-16,1-5-3 15,3-3 1-15,4-8 4 16,-1-6 3-16,0-5 3 15,-2-9 0-15,-7-6 0 16,-2-4 0-16,-5-2 0 16,-1-1-2-16,-2 6-4 0,0 3-5 15,0 10-5-15,2 6-2 16,0 9-2-16,2 11-2 16,1 14 1-16,0 12-1 15,-4 13 2-15,-5 5 2 16,-11-2 21-16,-6-3 13 15,-5-15 20-15,-3-5 6 0,1-9-12 16,-1-8-9-16,1-12-9 16,3-10-25-16,4-13-82 15,2-7-56-15,11-8-115 16,4-7-87-16</inkml:trace>
  <inkml:trace contextRef="#ctx0" brushRef="#br0" timeOffset="308004.6256">11682 14082 1398 0,'-3'-4'248'0,"-5"-3"-1"16,7 1-54-16,5-3-61 15,12 5-17-15,10 0-64 0,4 0-15 16,4 5-19-16,-8 2-10 16,-12 5 0-16,-10 7 8 15,-14 4 16-15,-3 4 13 16,-1 9 23-16,4-6 2 16,8-2-12-16,4-4-11 15,12-10-22-15,8-3-8 16,11-10-63-16,5-5 23 0</inkml:trace>
  <inkml:trace contextRef="#ctx0" brushRef="#br0" timeOffset="308546.9569">12497 13620 1449 0,'-8'-6'237'15,"-8"-3"-57"-15,-3 2 2 16,-9 4-45-16,-1 3-18 16,-2 3-41-16,1 9-15 15,7 8-19-15,2 7-5 16,14 7-8-16,6 0-4 0,9 2-10 15,11-1-6-15,7-8-8 16,8-5-25-16,9-13-89 16,6-8-75-16</inkml:trace>
  <inkml:trace contextRef="#ctx0" brushRef="#br0" timeOffset="308775.5241">12760 13702 1244 0,'-5'-6'313'0,"-6"-8"-63"15,-4-1-22-15,-6 1-52 16,1 1-14-16,-7 5-56 16,5 5-27-16,-2 8-44 15,1 9-12-15,11 5-15 16,7 3 2-16,12 1 5 16,9-1 3-16,7-3 5 0,7-6 0 15,-3-2-1-15,-1-5-2 16,-2-8-3-16,-9-2 1 15,1-8-37-15,-2-4-50 16,-5 0-507-16</inkml:trace>
  <inkml:trace contextRef="#ctx0" brushRef="#br0" timeOffset="309117.6686">13050 13652 1532 0,'-10'-5'296'0,"-5"-4"-77"16,3 4-46-16,5 1-85 15,7 7-36-15,13 6-36 16,11 3-5-16,8 11-7 16,1 3-4-16,-6 4 2 15,-13-1 6-15,-18-3 31 16,-7-2 12-16,-23-9 14 0,1-4 1 16,-4-15-21-16,0-10-28 15,15-12-118-15,11-4-76 16</inkml:trace>
  <inkml:trace contextRef="#ctx0" brushRef="#br0" timeOffset="309535.3497">13337 13679 1474 0,'-11'0'279'15,"-9"0"-21"-15,0 7-80 16,4 3-25-16,5 7-53 16,8 3-27-16,9 3-32 15,3 0 1-15,13-4-10 16,3-6-1-16,8-11 1 15,1-6-2-15,1-14-5 16,-2-9-3-16,-3-7-4 16,-2-3-2-16,-14-5-3 15,-5 1-2-15,-17-14-6 0,-14-3 0 16,-23-18 0-16,-8 4-12 16,-8 21-1-16,2 14-4 15,11 37-3-15,1 11 12 16,20 16-1-16,7 9 0 15,31 11-2-15,20 3 0 16,29-5-6-16,15-2-37 16</inkml:trace>
  <inkml:trace contextRef="#ctx0" brushRef="#br0" timeOffset="334851.2402">9316 15281 1385 0,'-9'-2'244'0,"-10"-3"-23"16,-3 5-42-16,-8 8-60 15,0 9-19-15,-2 13-60 16,3 9-9-16,13 10-12 16,9 1 0-16,18-6 4 15,11-6-7-15,20-15-3 16,2-9-5-16,2-16-18 0,-4-2-20 16,-8-7-61-16,-3-2-71 15</inkml:trace>
  <inkml:trace contextRef="#ctx0" brushRef="#br0" timeOffset="335184.8584">9687 15417 1325 0,'-1'-5'247'0,"-6"-10"-83"16,-6 0 14-16,-7 1-23 16,-2 0-2-16,-5 6-43 15,-1 8-23-15,2 13-42 16,1 11-15-16,10 14-15 16,5 4-4-16,12 3-3 15,5-4-2-15,14-14-4 16,7-5 4-16,9-14 3 15,-1-8 4-15,-3-12 16 16,-6-4 3-16,-14-11 1 16,-8-1-2-16,-8 1-27 15,-6-6-43-15,5 7-55 0</inkml:trace>
  <inkml:trace contextRef="#ctx0" brushRef="#br0" timeOffset="335586.5585">10018 15417 871 0,'0'-5'510'0,"-5"-9"-261"16,-4 1-43-16,-7 3-33 16,-4 0-31-16,2 5-61 15,3 5-28-15,3 5-41 16,4 9-9-16,8 9-3 15,6 6-2-15,5 5 3 16,4 1 9-16,-1-1 16 16,-5-9 11-16,-10 0 10 15,-7-5-2-15,-13-11-9 0,1-2-15 16,1-10-78-16,2-8-48 16</inkml:trace>
  <inkml:trace contextRef="#ctx0" brushRef="#br0" timeOffset="335978.9152">10189 15457 1456 0,'-4'5'250'0,"-8"7"-29"15,-2 4-60-15,3 5-9 16,1 2-31-16,11 3-44 16,8 0-8-16,14-6-41 15,6-2-5-15,2-13 1 16,1-3-1-16,-8-12-2 16,4-8 0-16,-6-10-1 15,-1-5-2-15,-6-12-1 16,-10-4-2-16,-6-5-4 15,-11-6-2-15,-13 0-4 16,-3 4-3-16,-8 12-3 16,-2 12 2-16,0 25 6 0,2 3-1 15,10 17-3-15,6 6-4 16,16 6-10-16,8 5 0 16,21 1-36-16,8 2-45 15,14 0 56-15</inkml:trace>
  <inkml:trace contextRef="#ctx0" brushRef="#br0" timeOffset="336400.2369">10750 15387 1607 0,'12'1'310'15,"16"3"-193"-15,4-4-23 16,16 0-49-16,-5 0-24 15,4-1-13-15,-6 0-27 0,-10-2-156 16</inkml:trace>
  <inkml:trace contextRef="#ctx0" brushRef="#br0" timeOffset="336680.5312">10775 15565 1163 0,'4'1'353'0,"4"-1"-124"0,3 1-13 15,20 1-41-15,5 0-25 16,14 2-68-16,3-3-23 16,-5 2-33-16,-8-3-33 15</inkml:trace>
  <inkml:trace contextRef="#ctx0" brushRef="#br0" timeOffset="344945.5968">19450 10179 1020 0,'2'-5'383'0,"-2"-4"-228"16,0-2-20-16,4 3-9 15,0 1 4-15,0 5-46 16,1 4-18-16,1 12-24 16,2 8 1-16,3 10 0 0,4 7-1 15,-3 0-2-15,-4-2-7 16,1-7-3-16,-1-8-2 16,-4-14 11-16,-2-7 6 15,-4-13 3-15,-9-7 7 16,9-8-10-16,0-3-6 15,10-1-9-15,4-1-8 0,15 6-10 16,10 2-5-16,12 7-7 16,16 8 0-16,-3 6 0 15,-4 8 7-15,-21 8-76 16</inkml:trace>
  <inkml:trace contextRef="#ctx0" brushRef="#br0" timeOffset="345996.1279">11580 15508 1189 0,'-20'7'311'16,"-16"-1"-161"-16,23 1-51 16,13 1-6-16,32-2-15 15,21 0-16-15,37 1-12 16,16-7-13-16,25-5-9 16,3-1 1-16,-5-4 0 15,-3 1 0-15,-28 0-44 16,-12 1-43-16</inkml:trace>
  <inkml:trace contextRef="#ctx0" brushRef="#br0" timeOffset="348347.9798">11830 15074 1393 0,'0'-3'234'0,"3"2"-55"16,14 6-67-16,4 4-13 16,17 13-33-16,7 7-9 15,6 7-21-15,-1 5-10 16,-11 1-12-16,-8-1-3 16,-10-5-51-16,-4-6-51 15</inkml:trace>
  <inkml:trace contextRef="#ctx0" brushRef="#br0" timeOffset="348528.5666">12193 15120 1450 0,'-7'-2'232'0,"-3"-3"-50"16,-5 4-25-16,-5 1-35 15,-2 7-15-15,-13 10-47 16,-5 4-11-16,-6 12-26 15,1 2-10-15,11 2-35 16,5-2-55-16</inkml:trace>
  <inkml:trace contextRef="#ctx0" brushRef="#br0" timeOffset="349277.3378">11866 15825 1011 0,'-1'-2'427'0,"-2"-4"-254"15,2 3-41-15,1 2-8 16,0 1-33-16,0 0-20 0,0 1-17 16,6 23 4-1,11 41-11-15,-9-25-6 0,0 2-15 16,-1-3-6-16,-2-7-9 15,-1-8-2-15,-2-6-2 16,-1-5 1-16,1-8 2 16,-2-3 0-16,0-8 4 15,0 5-1-15,0 0-4 16,2-24-3-16,12-34-4 16,1 26-2-16,13-4 12 15,4 4 11-15,11 7 14 16,3 6 4-16,-6 13-12 15,-5 3-7-15,-13 7-11 16,-5 6-29-16</inkml:trace>
  <inkml:trace contextRef="#ctx0" brushRef="#br0" timeOffset="357542.3605">1734 16538 1272 0,'11'1'249'16,"19"4"-137"-16,10-4-49 15,25 3-29-15,4 0-14 16,4-3-13-16,-1 2-1 16,-18 2-65-16</inkml:trace>
  <inkml:trace contextRef="#ctx0" brushRef="#br0" timeOffset="357941.9562">1860 16668 1457 0,'26'4'205'0,"33"0"-101"15,2 0-16-15,4-4-32 16,-6-5-14-16,-7-1-25 16,-4-3-10-16,-15-4-40 15,-3 2-49-15,-15-5-65 16,-10-2 1-16,-13-2 35 16,-6 1 7-16,-8 0 129 0,3 1 51 15,7 10 21-15,5 3 16 16,11 11 15-16,8 7 11 15,11 11-24-15,4 3-2 16,-1 5 0-16,-5-1 7 16,-16-2-4-16,-9 0-8 15,-20-6-32-15,-6-1-54 16</inkml:trace>
  <inkml:trace contextRef="#ctx0" brushRef="#br0" timeOffset="361438.1161">12796 15378 1016 0,'10'0'424'15,"9"-1"-248"-15,15 2-67 16,16 4-18-16,12 2-39 16,6 1-16-16,-5-3-33 15,-16-2-42-15</inkml:trace>
  <inkml:trace contextRef="#ctx0" brushRef="#br0" timeOffset="361615.8866">12833 15563 1439 0,'3'2'231'16,"14"7"-33"-16,7-3-50 16,18 1-58-16,9-3-16 15,3-4-69-15,0 0-47 16</inkml:trace>
  <inkml:trace contextRef="#ctx0" brushRef="#br0" timeOffset="362199.4041">13586 15507 1042 0,'-18'-1'358'0,"-14"1"-222"16,11 2-55-16,32 4-22 15,21 0-12-15,41-4-33 16,21-3-5-16,49-5-6 15,15-3 0-15,38 3 21 16,12 1 13-16,18 3 28 16,0 1 1-16,-7-1-24 15,-6-2-12-15,-45-5-62 16,-13 0-40-16</inkml:trace>
  <inkml:trace contextRef="#ctx0" brushRef="#br0" timeOffset="362579.7475">14156 15103 928 0,'3'-4'504'15,"7"-3"-346"-15,4 11 70 16,9 12-71-16,20 8-78 16,4 1-15-16,11 5-42 15,-5-1-8-15,-12-1-49 16,-5-4-28-16,-13-7-123 16</inkml:trace>
  <inkml:trace contextRef="#ctx0" brushRef="#br0" timeOffset="362723.429">14581 15082 1452 0,'-7'0'266'16,"-17"0"7"-16,-5 3-41 15,-17 15-88-15,-10 5-35 16,-5 8-67-16,-1 3-15 16,10 2-77-16,8-4-23 0</inkml:trace>
  <inkml:trace contextRef="#ctx0" brushRef="#br0" timeOffset="363231.898">13503 16004 922 0,'7'6'424'16,"12"15"-246"-16,5 10-80 16,9 11-8-16,0 9-4 15,-7 7-9-15,-5-3-5 0,-11-6-22 16,-1-10-2-16,-1-20 23 15,-3-14 26-15,3-23 15 16,-4-10 0-16,5-17-26 16,0-5-9-16,-4-5-12 15,1-8-11-15,-5-12-20 16,-1-7-9-16,-1 1-23 16,5 8-23-16,0 24-101 15,4 12-58-15</inkml:trace>
  <inkml:trace contextRef="#ctx0" brushRef="#br0" timeOffset="363729.8854">13747 15793 922 0,'1'-2'376'0,"3"-3"-210"16,6 2-95-16,18 0-26 16,11 1-13-16,35 0-23 15,17 0-7-15,30-2-1 16,15 2 7-16,14 1 19 15,7 1 3-15,3 0 3 16,-5 1-7-16,-17-1-14 16,-12 0-3-16,-19 0-1 15,-7 0-1-15,-6-3-2 16,-6 1 1-16,-14-1-54 16,-12-3-45-16,-32-1-74 0,-21 2-206 15,-28 2-152-15</inkml:trace>
  <inkml:trace contextRef="#ctx0" brushRef="#br0" timeOffset="363970.6859">15558 15785 1273 0,'5'5'267'0,"-2"9"-111"16,2 7-59-16,-5 17-50 16,-1 5-11-16,-4 6-71 15</inkml:trace>
  <inkml:trace contextRef="#ctx0" brushRef="#br0" timeOffset="364401.5667">13974 16129 1395 0,'3'3'219'0,"7"4"-76"16,1 8-5-16,4 5-33 15,3 5-28-15,4 8-43 16,1 0-11-16,-4 4-14 15,9 1-9-15,-6-6-74 16,-4-3-59-16</inkml:trace>
  <inkml:trace contextRef="#ctx0" brushRef="#br0" timeOffset="364570.1167">14211 16176 1535 0,'-10'0'269'15,"-12"5"-89"-15,-5 5-34 16,-9 8-34-16,-4 4-30 16,-6 2-48-16,5 3-15 0,12-4-16 15,10-3-40-15,19-10-132 16</inkml:trace>
  <inkml:trace contextRef="#ctx0" brushRef="#br0" timeOffset="364864.5059">14282 15938 1463 0,'7'-2'229'0,"10"-1"-68"15,4 3-49-15,1 12-52 16,0 1-18-16,-12 7-19 16,-7-1 2-16,-12 4 8 0,-3-1-2 15,1-2-13-15,6-2-8 16,14-7-7-16,8-2 0 16,14-8-3-16,8 2-7 15,3-4-54-15,3 4-37 16</inkml:trace>
  <inkml:trace contextRef="#ctx0" brushRef="#br0" timeOffset="365059.9868">14630 16123 1540 0,'0'8'272'0,"1"9"-94"16,-1 5-50-16,3 10-36 15,-2 2-25-15,-1 9-35 16,-1-1-12-16,1 3-13 16,0-5-8-16,0-13-71 15,3-11-50-15</inkml:trace>
  <inkml:trace contextRef="#ctx0" brushRef="#br0" timeOffset="365209.7449">14524 16270 1308 0,'9'-1'248'0,"9"0"-93"16,11 2-113-16,6 2-18 15,9 0-31-15,1-1-23 16,0 0-74-16,-6-1-94 16</inkml:trace>
  <inkml:trace contextRef="#ctx0" brushRef="#br0" timeOffset="365541.6653">14950 16202 926 0,'4'-5'466'0,"4"-9"-248"16,0 5-17-16,-5 9-34 16,-3 1-33-16,-2 11-56 15,0 6-23-15,2 4-19 16,5 2-6-16,2 2-9 16,3-1-4-16,3-8-7 15,1-6 2-15,-1-11 2 16,-1-7 1-16,-1-6 6 15,-6-6-1-15,-3-2-5 16,3 4-2-16,-4 3-9 16,5 5-4-16,1 9-6 15,-3 7 0-15,-2 11-3 16,-4 9 3-16,2 16 2 16,-3 5 0-16,4 13 1 15,-1 0 0-15,-9-7 0 16,-6-5 2-16,-15-16 2 0,-7-4 3 15,-10-12 5-15,-2-6 1 16,4-15-24-16,9-7-36 16,15-16-136-16</inkml:trace>
  <inkml:trace contextRef="#ctx0" brushRef="#br0" timeOffset="365926.927">15172 16055 1567 0,'5'-4'293'0,"6"0"-117"15,7 5-46-15,7 0-51 16,4 5-23-16,-2 1-31 16,-4-3-3-16,-10 3 16 15,-5 1 5-15,-4 2 8 16,-1 0 0-16,-1-3-18 16,2 2-1-16,-1-1-7 15,0 0 1-15,-1 5 1 16,-2-6 3-16,-5-1 0 0,5-2-3 15,3-1-8-15,5-5-4 16,15-1-8-16,4-3-10 16,5-4-26-16,-4 7-464 15</inkml:trace>
  <inkml:trace contextRef="#ctx0" brushRef="#br0" timeOffset="370094.72">15833 12970 819 0,'4'-1'425'0,"4"-3"-219"16,-1 12-109-16,-6 20-28 15,-2 10-3-15,-3 27-9 16,-4 5-8-16,4 32-18 0,1 15-2 16,6 6-11-16,4 2-4 15,9-13-6-15,6-6 0 16,14-16 1-16,5-9 1 15,0-29 0-15,-2-11 0 16,-11-22 2-16,-7-4 0 16,-9-11 3-16,-11-4 0 15,-9 2-7-15,-6 3-4 0,-3 14-8 16,-4 11-3-16,2 24 4 16,-1 21 1-16,11 30 2 15,12 14 0-15,13 30-2 16,9 3 0-16,1 0 1 15,-4 5 0-15,3-5 1 16,-2-2-1-16,-10-1 1 16,-1-1 1-16,-17-17 1 15,-2-5 1-15,-1-10 2 16,-8-10 0-16,4-11-12 16,-5-5-25-16,-1-20-94 15</inkml:trace>
  <inkml:trace contextRef="#ctx0" brushRef="#br0" timeOffset="370829.3122">16286 14003 1300 0,'6'2'238'15,"5"0"-125"-15,16 3-39 16,7 0-1-16,13-3-17 16,8-2-16-16,-2 0-19 15,0 1-5-15,-12-1-17 16,-9 1-32-16,-12 1-237 16</inkml:trace>
  <inkml:trace contextRef="#ctx0" brushRef="#br0" timeOffset="371128.5661">16252 14109 1050 0,'6'-1'360'16,"11"-2"-231"-16,6 2-52 15,13 2-28-15,8 0-7 16,4 1-19-16,1-2-3 15,-11-8-5-15,-6-2-2 0,-11-3-5 16,-6-4-5-16,-5-3-4 16,-3-2-4-16,0 3 0 15,1 4 12-15,-2 11 43 16,3 8 27-16,0 15 28 16,-1 1 7-16,-5 9 1 15,-3 0-16-15,-14-1-26 16,-5-3-17-16,1-2-515 15</inkml:trace>
  <inkml:trace contextRef="#ctx0" brushRef="#br0" timeOffset="373013.9848">3072 16918 1031 0,'5'1'363'0,"0"-2"-234"16,3-2-33-16,1-12 6 15,-4-4-13-15,2-7-1 16,-4-4-2-16,-3 1-5 16,-6-3-5-16,-9 5-13 15,-6 0-8-15,-12 11-11 16,0 6-3-16,-2 14-14 15,3 12-4-15,5 13-16 16,8 9-4-16,15 10-5 16,8 2-1-16,21-2 1 15,5-9 1-15,11-16 1 16,-3-10 1-16,-5-17 2 0,0-10 2 16,-9-13 3-16,-1-9 0 15,-8-10 4-15,-5-3-2 16,-5-8-1-16,-5 1 0 15,-10-5-1-15,-2-3 1 0,-7 5-5 16,4 11-2 0,7 24 0-16,0 15-2 0,6 22 3 15,4 13 2-15,0 13-1 16,5 12-2-16,5 11 1 16,-4 0 0-16,7 11-1 15,-1-5 2-15,-3-9 1 16,1-5-17-16,-2-18-69 15,1-11-269-15</inkml:trace>
  <inkml:trace contextRef="#ctx0" brushRef="#br0" timeOffset="373255.8283">3426 16525 1509 0,'3'1'264'0,"-3"5"-61"16,2 11-94-16,-1 5-14 15,3 19-1-15,0 7-7 16,-1 10-19-16,-2 4-8 16,-2-6-29-16,4-2-10 15,0-20-12-15,2-9-20 16,1-19-95-16,-2-13-86 15</inkml:trace>
  <inkml:trace contextRef="#ctx0" brushRef="#br0" timeOffset="373395.4531">3415 16445 1584 0,'9'-12'312'0,"12"-10"-145"15,8 4-50-15,7 6-73 16,4 7-23-16,8 5-20 15,3 3-32-15,2 7-93 16</inkml:trace>
  <inkml:trace contextRef="#ctx0" brushRef="#br0" timeOffset="373614.8662">3500 17003 1525 0,'7'4'268'16,"16"4"-86"-16,6 1-47 16,8-5-51-16,8 2-31 15,-5-4-47-15,-3-2-55 16</inkml:trace>
  <inkml:trace contextRef="#ctx0" brushRef="#br0" timeOffset="373809.8456">3495 16774 1595 0,'4'-1'328'0,"12"1"-130"16,9 2-63-16,12 9-68 16,7-1-26-16,4 4-64 15,-1 2-408-15</inkml:trace>
  <inkml:trace contextRef="#ctx0" brushRef="#br0" timeOffset="374409.425">3921 16903 1508 0,'0'4'270'0,"-3"2"-61"15,2 12-133-15,1 5-7 0,0 6-18 16,3 4-9-16,1 0-1 15,-1-1-19-15,0-7-78 16,2-10-67-16</inkml:trace>
  <inkml:trace contextRef="#ctx0" brushRef="#br0" timeOffset="374593.9392">3871 16810 1301 0,'16'-10'295'15,"11"-11"-57"-15,2 12-71 16,5 9-33-16,-6 3-40 16,-1 11-24-16,-12 8-12 15,-7 2-7-15,-15 7-13 16,-7-1-2-16,-4-8-16 16,-4-6-35-16,3-12-105 0</inkml:trace>
  <inkml:trace contextRef="#ctx0" brushRef="#br0" timeOffset="374891.1446">4045 17114 1376 0,'0'-1'284'0,"0"1"32"16,4 6-107-16,-4-6-92 16,3 1-32-16,21 8-35 15,33 40-14-15,-34-26-15 16,-2 1-7-16,-6-1-36 15,-6-6-46-15,-1-9-147 16</inkml:trace>
  <inkml:trace contextRef="#ctx0" brushRef="#br0" timeOffset="375037.7506">4226 17110 1370 0,'-4'0'279'0,"-7"7"31"0,-4 2-48 16,-7 9-77-16,-6 4-41 15,0 5-67-15,3 2-29 16,0-4-103-16,7-1 88 16</inkml:trace>
  <inkml:trace contextRef="#ctx0" brushRef="#br0" timeOffset="375622.1949">4505 16884 1558 0,'4'3'263'0,"15"5"-132"16,7-3-28-16,17-2-41 16,5 0-16-16,6-3-30 15,-1 0-22-15,-8-4-103 16,-3-2-215-16</inkml:trace>
  <inkml:trace contextRef="#ctx0" brushRef="#br0" timeOffset="375831.2448">4577 17052 1552 0,'9'1'292'0,"16"-1"-83"16,8-2-60-16,16-2-50 15,1-1-33-15,4 5-41 16,-4-4-40-16</inkml:trace>
  <inkml:trace contextRef="#ctx0" brushRef="#br0" timeOffset="376719.0125">5314 16523 1335 0,'0'-9'274'0,"-1"-7"-42"16,1 12-46-16,-1 9-23 15,2 20-67-15,7 12-43 16,2 26-36-16,1 12-6 15,-7 13-3-15,-3 1 0 16,-4-13 0-16,-2-11-3 0,4-21-21 16,1-15-19-16,7-20-58 15,1-10-35-15,8-17-7 16,-1-9 7-16,1-9 52 16,5 3 35-16,-5 0 31 15,3 3 10-15,-8 10 1 16,-6 2 10-16,-5 13 27 15,-4 5 20-15,-15 10 40 16,-5 7 0-16,-9 3-18 16,3 2-5-16,12 0-34 15,6-3-13-15,22-4-21 16,3-4-5-16,15-2-54 16,7-1-46-16,-3-3-170 15</inkml:trace>
  <inkml:trace contextRef="#ctx0" brushRef="#br0" timeOffset="377043.1413">5633 17062 1461 0,'-2'3'235'16,"0"3"-53"-16,3-2-49 15,-1-4-32-15,0 0-8 0,9 1-38 16,12 2-12-16,29-5-15 15,-28-4-6-15,-9-6-3 16,-3 4 0-16,-10-2-6 16,-1 0-3-16,-10 7-1 15,-8 2-3-15,-11 1 8 16,-2 8 5-16,0 4 4 16,3 3 0-16,11 6-9 15,5-4-5-15,13 7 5 16,6-3 2-16,14-1 6 15,7 1-2-15,10-6-8 16,5-1-4-16,2-5-53 16,2-1-55-16</inkml:trace>
  <inkml:trace contextRef="#ctx0" brushRef="#br0" timeOffset="377701.6176">6026 16729 1229 0,'4'-11'260'0,"6"-12"-154"0,3 0-18 16,12 2 22-16,3 5 9 15,9 12-20-15,5 8-10 16,3 19-18-16,3 8-8 15,-8 18 6-15,-3 10 0 16,-14 9-13-16,-7 3-7 16,-11-9-20-16,-4-8-9 15,-1-15-8-15,0-11-1 16,1-13 0-16,0-10-1 16,2-10-10-16,-3-11-9 0,-4-11-20 15,-2-2-7-15,-5-5 4 16,0 6 6-16,3 9 14 15,-2 8 6-15,-5 17 24 16,-3 8 11-16,-11 15 19 16,-5 2 7-16,-5 3-15 15,1-1-11-15,6-16-29 16,5-2-34-16</inkml:trace>
  <inkml:trace contextRef="#ctx0" brushRef="#br0" timeOffset="380102.2942">6794 17067 1291 0,'2'4'203'16,"7"1"-156"-16,39 2-48 15,27 1 0-15,48-1 4 16,23 1 2-16,37-3 18 15,17-4 16-15,25-1 30 16,9-6 8-16,12 3-3 16,-2 2-2-16,-11-5-18 15,-7 5 1-15,-35-5-17 16,-19 1-9-16,-35 5-11 16,-22 2-3-16,-32 3-53 15,-18 1-53-15</inkml:trace>
  <inkml:trace contextRef="#ctx0" brushRef="#br0" timeOffset="381729.6887">7847 16655 1371 0,'-4'-8'224'16,"-7"-7"-83"-16,-3 0-4 16,-8 3-23-16,-3 4-22 15,-2 8-33-15,2 3-18 16,7 13-38-16,5 6-9 15,13 6-4-15,4 4 0 16,16-1 6-16,5-3 4 16,5-10 0-16,6-7 5 0,-3-16 4 15,-3-9 5-15,-3-13 3 16,-9-8-1-16,-4-6-2 16,-2-4-2-16,-7-5-2 15,-2-5 0-15,-7-9-1 16,-5 0 1-16,1 3 4 15,0 10 8-15,-2 24 16 16,4 15 1-16,-5 22-5 16,0 17-9-16,7 27-19 15,3 10-2-15,6 14-2 16,9 0 1-16,-4-10-4 16,4-6-33-16,2-14-104 15,-3-12-275-15</inkml:trace>
  <inkml:trace contextRef="#ctx0" brushRef="#br0" timeOffset="382093.592">8085 16632 1540 0,'-3'3'279'16,"-2"4"-79"-16,2 3-77 15,4 8-38-15,4 1-17 16,8-1-21-16,7 1-7 0,5-10-12 16,4-2-5-16,-3-9-3 15,-1-8-1-15,-7-7-1 16,-1-5 0-16,-8-1-5 16,-3 1-3-16,-1 5-5 15,-2 4-4-15,2 13-7 16,0 6-2-16,0 14 0 15,2 8 1-15,-3 12 4 16,1 8 2-16,-6 9 1 16,-2 4 7-16,-11-6 11 15,-6-8 5-15,-17-17 13 16,-10-14-1-16,-8-21-11 16,2-7-28-16,15-12 12 15</inkml:trace>
  <inkml:trace contextRef="#ctx0" brushRef="#br0" timeOffset="383257.9207">8606 16713 1558 0,'-2'0'289'15,"-4"0"-102"-15,3 1-83 16,3-1-24-16,0 0-52 15</inkml:trace>
  <inkml:trace contextRef="#ctx0" brushRef="#br0" timeOffset="383543.1596">8902 16644 1637 0,'2'3'354'0,"9"8"-152"15,11 1-73-15,11 8-31 16,4 3-29-16,4 1-36 15,-6 4-10-15,-5 0-7 16,-4-2-18-16,-4-5-100 16,-2-7-94-16</inkml:trace>
  <inkml:trace contextRef="#ctx0" brushRef="#br0" timeOffset="383696.7476">9192 16645 1804 0,'-8'0'485'16,"-21"5"-256"-16,-6 5-26 16,-13 14-92-16,-2 6-37 15,1 9-44-15,5 4-22 0,19-7 150 16</inkml:trace>
  <inkml:trace contextRef="#ctx0" brushRef="#br0" timeOffset="384544.3745">6847 17607 1288 0,'3'-3'257'15,"9"9"-98"-15,3 9-33 16,8 29-39-16,6 11 4 16,5 18-14-16,-2 6 0 0,-1-8-17 15,-6-8-13-15,-5-27-23 16,-3-18 2-16,-1-25 8 16,-2-15 4-16,-3-22 32 15,-3-12 10-15,-6-11 17 16,-2-4 7-16,-2-6-33 15,-5-1-19-15,-1 2-32 16,0 11-11-16,-2 18-37 16,3 17-39-16</inkml:trace>
  <inkml:trace contextRef="#ctx0" brushRef="#br0" timeOffset="385099.3519">7220 17411 1060 0,'0'2'289'0,"5"0"-196"16,12 2-38-16,21-4 8 15,10 3 6-15,27 2-23 16,16 2-8-16,33 10-3 0,11 0 1 16,22 5-5-1,8 0 2-15,7-9-4 0,12-3-7 16,5-8-5-16,3-5-3 16,-3-9-6-16,-14-4-42 15</inkml:trace>
  <inkml:trace contextRef="#ctx0" brushRef="#br0" timeOffset="386182.3785">9214 17509 1457 0,'-1'2'254'16,"2"12"6"-16,-1 9-97 16,0 17-79-16,-2 3-10 15,-4 4-17-15</inkml:trace>
  <inkml:trace contextRef="#ctx0" brushRef="#br0" timeOffset="386656.5384">7419 17784 1468 0,'4'5'252'0,"-1"6"-36"0,14 16-115 15,4 4 4-15,9 10-35 16,2 1-22-16,-5 1-19 15,-1-7-10-15,-11-9-68 16,-2-9-57-16</inkml:trace>
  <inkml:trace contextRef="#ctx0" brushRef="#br0" timeOffset="386808.0556">7659 17812 1527 0,'-16'8'273'0,"-21"13"-58"15,-6 4-71-15,-6 4-52 16,7 2-27-16,4-9-49 16,6 0-23-16,13-4-86 15,1-6-71-15</inkml:trace>
  <inkml:trace contextRef="#ctx0" brushRef="#br0" timeOffset="387104.7243">7773 17685 1504 0,'3'-12'278'16,"1"-8"-50"-16,7 5-83 15,7 4-7-15,4 11-66 16,2 7-37-16,-7 12-21 15,-5 5 1-15,-18 11 6 16,-8 1 2-16,-4 5-2 16,0-3-5-16,9-13-5 15,9-6-3-15,10-14-2 16,7-3-3-16,3-2-4 16,2-3-28-16,5 2-92 15,0 1-65-15</inkml:trace>
  <inkml:trace contextRef="#ctx0" brushRef="#br0" timeOffset="387271.0332">8103 17753 1552 0,'0'5'304'0,"-1"3"-46"16,2 17-165-16,1 8-6 15,6 11-40-15,0 6-21 16,3-4-15-16,-1 1-2 15,-5-14-23-15,0-12-38 16</inkml:trace>
  <inkml:trace contextRef="#ctx0" brushRef="#br0" timeOffset="387391.7093">8031 17913 1583 0,'13'-1'259'0,"21"-2"-160"15,9 2-96-15</inkml:trace>
  <inkml:trace contextRef="#ctx0" brushRef="#br0" timeOffset="387858.1911">8495 17838 1442 0,'0'-1'239'16,"-3"1"-44"-16,2 6-42 15,1-6-48-15,0 17-13 16,6 44-30-16,2-25-12 16,8-8-19-16,1-6-9 0,4-12-9 15,1-5 0-15,-2-12 1 16,-2-8 1-16,-2-8 0 16,-3-4-1-16,-7 2-1 15,-2 2-3-15,-4 9-3 16,0 6-3-16,3 14-3 15,1 9-1-15,6 23 0 16,2 8-1-16,-1 8 1 16,-3 4 2-16,-12 2 8 15,-11-3 5-15,-15 4 16 16,-4-7 4-16,-8-17-2 16,1-8-3-16,1-28-26 15,6-11-30-15,13-26-8 16</inkml:trace>
  <inkml:trace contextRef="#ctx0" brushRef="#br0" timeOffset="388211.6392">8826 17799 1494 0,'-2'-10'274'16,"5"-6"-4"-16,5 4-134 16,2 3-4-16,9 5-38 15,-7 4-34-15,3 6-40 16,-1 3-6-16,-14 6-2 15,-1 2 1-15,-11 6 3 16,-7 1-1-16,2 0-4 16,0-1-5-16,9-7-3 15,9-7 0-15,18-6-2 16,7-4 0-16,18-2-15 16,3 3-32-16</inkml:trace>
  <inkml:trace contextRef="#ctx0" brushRef="#br0" timeOffset="388588.7126">10004 17114 1741 0,'1'3'363'0,"1"0"-243"16,5 6-97-16</inkml:trace>
  <inkml:trace contextRef="#ctx0" brushRef="#br0" timeOffset="389027.4801">10357 17061 1286 0,'-11'0'235'16,"-6"0"-112"-16,12 0-90 15,14 5 5-15,31-3 7 16,21-2-6-16,46 0-5 16,16 0 6-16,45 1 23 15,16 2 16-15,18-1 7 0,13-2-6 16,-9-2-36-16,-8-4-20 15,-23-2-13-15,-19 1-13 16,-19-7-132-16</inkml:trace>
  <inkml:trace contextRef="#ctx0" brushRef="#br0" timeOffset="389425.0126">11122 16817 1449 0,'1'-14'240'16,"4"-8"-30"-16,-1-8-75 16,1 0 7-16,1-3-5 0,-2 0-18 15,0 6-28-15,-1 1-6 16,3 13-38-16,-6 1-21 15,0 17-27-15,0 9-6 16,-3 21-6-16,3 16 14 16,0 23-69-16,2 13 368 15</inkml:trace>
  <inkml:trace contextRef="#ctx0" brushRef="#br0" timeOffset="389862.7326">10411 17552 1642 0,'2'2'334'16,"7"9"-185"-16,6 3-43 15,12 14-34-15,6 3-20 0,10 1-30 16,3 5-6-16,-6-6-3 16,-2-3-37-16,-12-11-110 15,-8-8-104-15</inkml:trace>
  <inkml:trace contextRef="#ctx0" brushRef="#br0" timeOffset="390041.5968">10769 17605 1430 0,'-4'-2'221'0,"-14"1"-56"15,-4 2-18-15,-16 10-49 16,-8 9-6-16,-15 9-37 15,-2 5-20-15,3 6-19 16,6-1-14-16,16-4-123 0,13-7-73 16</inkml:trace>
  <inkml:trace contextRef="#ctx0" brushRef="#br0" timeOffset="390390.6917">10815 17467 1234 0,'2'-9'273'0,"-2"-12"-118"15,4 3-10-15,11-1 12 16,4 4-22-16,15 11-61 16,-2 1-27-16,-3 10-36 15,-7 5-2-15,-18 10 7 16,-7 4 4-16,-15 8 4 16,-5 4 1-16,0-7-6 15,8-2-4-15,11-10-6 16,8-6-5-16,13-5-8 15,2-5-27-15,9-1-102 16</inkml:trace>
  <inkml:trace contextRef="#ctx0" brushRef="#br0" timeOffset="390583.8823">11263 17444 1546 0,'0'5'335'0,"-4"3"65"0,4 18-298 15,5 7-23 1,-2 3-21-16,4 7-25 0,2-3-16 16,-2 2-5-16,0-3-9 15,-2-7-7-15,-3-10-61 16,-1-9-46-16,-8-12-375 16</inkml:trace>
  <inkml:trace contextRef="#ctx0" brushRef="#br0" timeOffset="390714.6124">11129 17653 1763 0,'9'1'420'0,"17"0"-256"15,6-1-51-15,13 0-62 16,4-3-23-16,6 0-85 16,-1 0-42-16</inkml:trace>
  <inkml:trace contextRef="#ctx0" brushRef="#br0" timeOffset="391223.8323">11704 17567 1511 0,'1'2'244'0,"-1"9"-78"15,2 4-77-15,1 6-39 16,-1 3-9-16,11-4-24 15,-4-5-5-15,9-10 0 16,3-3 2-16,-3-9 0 16,4-4 1-16,-6-7-1 15,-2-1-1-15,-5 0 1 16,-5-3-1-16,-4 7 8 16,-1 2 0-16,-3 10-4 15,3 8 6-15,-1 12 0 0,2 6-1 16,8 15 3-16,1 6-6 15,-4 11-9-15,-5 8 1 16,-11 4 19-16,-13-1 5 16,-11-8 10-16,-7-14 3 15,-8-17-14-15,0-15-5 16,-2-22-29-16,10-9-39 16,16-17-99-16,11-7-56 15</inkml:trace>
  <inkml:trace contextRef="#ctx0" brushRef="#br0" timeOffset="391641.7981">11991 17367 1325 0,'4'-6'237'0,"6"-4"-70"0,6-3-19 15,13 1-7-15,2 6-14 16,7 7-48-16,-5 6-23 16,-14 10-13-16,-8 3 6 15,-24 3 11-15,-9 3 3 16,-8-2-12-16,1 2-8 16,14-6-14-16,9-7 1 15,21-6 11-15,8-2 0 0,13-7-8 16,3 2-9-16,1-4-23 15,-1-3 65-15</inkml:trace>
  <inkml:trace contextRef="#ctx0" brushRef="#br0" timeOffset="400496.0694">14261 3097 1479 0,'-41'0'247'0,"-35"-2"-72"15,31 0-81-15,17-1 5 16,41 3-46-16,21 0-23 16,39-1-16-16,19-2-8 15,40 1-7-15,15 0 0 16,31-1 1-16,6 1 0 0,4-3 2 16,1 1 0-16,-14 4 0 15,-7 0 5-15,-21 0-3 16,-13 7 2-16,-29 0 2 15,-11 0-3-15,-22-3 4 16,-12-2-6-16,-12-8-23 16,-10-8-13-16,-17-7-8 15,-13-3 4-15,-22 0 21 16,-15 3 11-16,-25 5 5 16,-8 2 2-16,-19 5 12 15,-9 4 5-15,0 7 5 16,3 4 2-16,22 2 7 15,20-2 1-15,34-2 0 16,20 0-6-16,32 2-13 16,18-1-7-16,24 6-2 15,1 0-1-15,-2 1 0 16,-13 3 9-16,-26 0 36 16,-16 8 33-16,-39 13 43 15,-19 6 8-15,-35 22-38 16,-20 7-25-16,-11 6 1 0</inkml:trace>
  <inkml:trace contextRef="#ctx0" brushRef="#br0" timeOffset="401994.9034">12978 17303 1472 0,'5'4'236'0,"7"-1"-55"16,8 3-54-16,16 0-50 16,6-2-15-16,11 5-41 15,-2-3-9-15,0-2-31 16,-10-2-45-16</inkml:trace>
  <inkml:trace contextRef="#ctx0" brushRef="#br0" timeOffset="402240.1459">13040 17506 1453 0,'5'3'232'0,"11"4"-64"16,12-5 2-16,17 1-37 16,9-2-29-16,11-7-58 15,1 2-11-15,-2-5-37 16</inkml:trace>
  <inkml:trace contextRef="#ctx0" brushRef="#br0" timeOffset="403204.0367">13935 17015 1580 0,'-3'2'283'0,"-3"9"-134"16,1 7-73-16,6 18-15 15,5 7-4-15,7 14-19 16,1 11 1-16,-3 4-20 16,-2-2-1-16,-2-9-57 15,1-11-9-15,4-17-223 16,-1-11-67-16</inkml:trace>
  <inkml:trace contextRef="#ctx0" brushRef="#br0" timeOffset="403388.1217">14169 17333 1414 0,'0'-3'253'0,"-6"2"-28"16,-4 5-29-16,-18 14-48 15,-4 5-26-15,-4 4-40 16,-1 2-18-16,10-7-40 0,9-1-11 16,20-7 1-16,9-5 4 15,20-1 6-15,5 0 0 16,8 1-10-16,-2 4-12 15,-7-4-68-15</inkml:trace>
  <inkml:trace contextRef="#ctx0" brushRef="#br0" timeOffset="403890.2736">14349 17615 834 0,'1'0'476'0,"5"0"-238"0,2 2-106 16,9 1-28-16,4-1-6 15,5-2-36-15,2-5-15 16,-1-4-24-16,-5 0-5 15,-9-8-6-15,-6 4-1 16,-10 0-2-16,-9-1-1 16,-11 4 6-16,-2 5 13 0,-7 7 17 15,-2 8 7 1,5 14 0-16,3 1-13 0,13 3-5 16,10 2 0-16,13 0 0 15,13-3-2-15,16-2-9 16,9-5 5-16,6-10-68 15,1-3 31-15</inkml:trace>
  <inkml:trace contextRef="#ctx0" brushRef="#br0" timeOffset="404494.1336">14721 17231 1136 0,'-3'-16'351'0,"-2"-20"-167"16,4-1-46-16,11 7-16 15,9 2-5-15,13 11-2 16,4 4 5-16,7 17-44 15,0 7-17-15,4 17-14 16,-4 9-4-16,-5 8 0 16,-5 7-2-16,-13 8-11 15,-9-1-5-15,-8-5-4 16,0-6-1-16,-3-16-2 16,0-7 1-16,-5-20-9 15,-2-5-12-15,-5-13-18 16,-1-11-5-16,-8-10-2 15,-2-5 1-15,0-2 1 16,4 8 0-16,10 14-3 16,2 11 4-16,3 20 8 0,-1 11 12 15,-4 14 23-15,-7 3 11 16,-6 5 8-16,-4-6-6 16,-5-9-11-16,5-9-8 15,5-21-37-15,4-8-47 16,10-12-192-16</inkml:trace>
  <inkml:trace contextRef="#ctx0" brushRef="#br0" timeOffset="405361.8642">15723 17383 790 0,'-18'5'400'15,"-10"4"-155"-15,13 3-166 16,30 0-12-16,20-3 4 15,40-1-10-15,27-3-19 0,45-4-40 16,28-2 20-16,40-8 41 16,22-3 18-16,30-1 13 15,5 0-26-15,5-2-44 16,-10-1-9-16,-9-3-8 16,-11 1 0-16,-23-1 4 15,-14 3-14-15,-44 6-349 16</inkml:trace>
  <inkml:trace contextRef="#ctx0" brushRef="#br0" timeOffset="407005.007">17105 16905 1519 0,'3'0'261'0,"6"6"-57"0,4 11-70 16,11 10-42-16,8 8-5 16,5 4-36-16,6 5-17 15,-3-6-11-15,-3-4-7 16,-7-7-75-16,-8-7-85 15</inkml:trace>
  <inkml:trace contextRef="#ctx0" brushRef="#br0" timeOffset="407175.6336">17440 16948 1397 0,'-11'1'268'0,"-17"5"28"16,-7 9-72-16,-7 13-66 15,-5 1-35-15,-5 4-66 16,5 1-18-16,6-3-18 16,7-2-29-16,19-9-80 15</inkml:trace>
  <inkml:trace contextRef="#ctx0" brushRef="#br0" timeOffset="408177.7726">16069 17590 1507 0,'-14'0'269'15,"-16"4"-47"-15,-6 5-27 16,-3 21-37-16,6 9-23 15,4 27-51-15,8 10-17 0,18 6-28 16,4-2-14-16,21-18-30 16,9-15-19-16,17-18-55 15</inkml:trace>
  <inkml:trace contextRef="#ctx0" brushRef="#br0" timeOffset="408594.5128">16218 17828 1444 0,'0'1'274'16,"1"1"61"-16,9 15-190 16,9 9-31-16,10 11-34 15,7 7-28-15,8 2-32 16,0-8-3-16,-5-7-43 16,-6-6-43-16</inkml:trace>
  <inkml:trace contextRef="#ctx0" brushRef="#br0" timeOffset="408742.1178">16473 17863 1615 0,'-19'11'348'0,"-21"11"-123"16,-4 6-68-16,-3 3-70 0,3 1-32 15,8-5-55-15,6-3-45 16</inkml:trace>
  <inkml:trace contextRef="#ctx0" brushRef="#br0" timeOffset="409091.2904">16620 17642 1462 0,'8'-7'236'0,"15"-4"-59"15,-1 2-12-15,2 4-34 16,3 6-29-16,-11 6-58 15,-7 2-1-15,-15 12-5 16,-10 2 2-16,-10 6-2 16,4 1-10-16,6-5-14 15,5-3-6-15,18-9-7 16,8-5-1-16,15-6-30 16,8 1-34-16,6-3-147 15</inkml:trace>
  <inkml:trace contextRef="#ctx0" brushRef="#br0" timeOffset="409311.1755">17032 17752 1508 0,'-6'4'306'0,"4"6"23"0,-4 14-170 16,-1 6-19-16,6 14-46 15,-2 1-22-15,2 3-36 16,6 1-11-16,0-13-15 16,0-3-24-16,0-16-82 15,-3-8-7-15</inkml:trace>
  <inkml:trace contextRef="#ctx0" brushRef="#br0" timeOffset="409462.7752">16846 17966 1637 0,'10'-2'338'0,"22"0"-163"15,10 2-82-15,12 0-48 16,4 3-8-16,2 5-66 16,-8 1-264-16</inkml:trace>
  <inkml:trace contextRef="#ctx0" brushRef="#br0" timeOffset="409970.7763">17431 17852 1364 0,'-2'6'251'15,"0"4"-7"-15,-4 12-155 16,5 2-22-16,7 3-1 15,2 1-3-15,12-6-7 16,-2-5 3-16,2-14-34 16,-2-4-4-16,1-14-3 0,-4-4 0 15,-6-3-2-15,-2-5-1 16,-7 5-5-16,0 4-2 16,-1 12-3-16,2 7 0 15,-1 22 5-15,0 9-1 16,2 19-2-16,-2 3-2 15,-1 12 11-15,-5 4 24 16,-9-2 17-16,-6 4 10 0,-6-13-7 16,-7-5-22-16,-5-20-12 15,-2-10-2-15,1-26-35 16,7-15-40-16,8-17-90 16,6-8 453-16</inkml:trace>
  <inkml:trace contextRef="#ctx0" brushRef="#br0" timeOffset="410343.7876">17627 17675 1487 0,'1'-4'253'16,"6"-2"-68"-16,2 1-16 16,6-1-34-16,7 1-32 15,5 2-50-15,1 2-16 16,-4 3-21-16,-6 3 4 15,-16 5 26-15,-9 4 7 16,-14 8 15-16,-3 2-1 0,2-1-29 16,6 0-10-16,15-7-10 15,8-4-6-15,17-9-1 16,9-4-12-16,12-7-92 16,4-5-10-16</inkml:trace>
  <inkml:trace contextRef="#ctx0" brushRef="#br0" timeOffset="410673.8958">17959 17630 1413 0,'12'0'247'16,"12"5"-24"-16,-2 14-42 16,7 19-68-16,0 10-5 15,3 24-27-15,-2 5-2 16,-18 6 18-16,-16 6-11 15,-21-6-16-15,-8-2-14 16,-4-15-31-16,-1-14-6 0,-4-26-50 16,5-15-65-16</inkml:trace>
  <inkml:trace contextRef="#ctx0" brushRef="#br0" timeOffset="411363.2224">18385 17473 786 0,'7'-5'441'0,"9"-2"-191"16,5-1-136-16,4 0-32 15,0 7-12-15,-6 3-39 16,-4 6-6-16,-8 5 15 16,-5 1 7-16,-10 7 7 15,-3-5 0-15,-3 0-16 0,0-2-9 16,8-11-15-16,5 0-6 15,9-2-5-15,5-1 0 16,9-1 0-16,1-1 2 16,-1 8 1-16,-4 1 3 15,-9 5 19-15,-4-1 13 16,-16 2 12-16,-8 1-2 16,-7-3-14-16,-3 1-20 15,6-9-98-15,7 0 122 16</inkml:trace>
  <inkml:trace contextRef="#ctx0" brushRef="#br0" timeOffset="411592.2498">18376 17738 1541 0,'20'0'291'16,"11"1"-83"-16,11-1-110 15,9 2-10-15,3-2-54 16,2 0-17-16,-7 3-46 16,-6-1-58-16,-17 5-300 0</inkml:trace>
  <inkml:trace contextRef="#ctx0" brushRef="#br0" timeOffset="411992.5712">18485 17888 1618 0,'3'-2'321'0,"4"-5"-185"16,4 0-13-16,1 1-30 16,8 4-25-16,1 4-31 15,-1 1-7-15,1 6-18 16,-8-1-4-16,-10 5 5 15,-6 5 3-15,-14 8 7 16,-6 5 1-16,-2 3-8 16,3-1-4-16,8-10-7 15,6-4-2-15,11-12 1 16,3-3 3-16,14-5 0 16,2-3-1-16,8-5 0 15,5-6-12-15,-4 3-51 16,-3 3-380-16</inkml:trace>
  <inkml:trace contextRef="#ctx0" brushRef="#br0" timeOffset="413928.1307">19415 17262 802 0,'3'-2'496'16,"7"0"-242"-16,0-1-80 15,-7 1-17-15,-1-1-8 16,-4-1-50-16,1 3-13 15,0-1-42-15,-7-2-12 16,-23-5-8-16,-37-41-1 0,31 29-5 16,-1 6-5-16,7 8-15 15,3 9-4-15,9 10 1 16,4 4-2-16,12 13 4 16,3 3-1-16,13 5 4 15,7 1 0-15,12-9 0 16,3-7 3-16,5-18 3 15,-2-12 3-15,-3-21-1 16,0-8-1-16,-4-9-3 16,-3-5-3-16,-12-6-1 15,-5-1 1-15,-11-15 2 16,-2 2 0-16,-7 12 2 16,3 9 4-16,1 32 1 15,-3 10 3-15,1 22 3 16,-1 13-1-16,-2 22 13 0,9 13 4 15,5 9 5-15,-2 0-2 16,9-2-10-16,-2-8-3 16,1-6-52-16,1-4-50 15</inkml:trace>
  <inkml:trace contextRef="#ctx0" brushRef="#br0" timeOffset="414412.1191">19606 17195 1557 0,'-3'3'286'0,"-3"7"-100"16,5 5-32-16,2 5-34 16,5 4-21-16,5 1-43 15,3-1-15-15,4-7-14 16,1-3-7-16,3-15 0 16,2-8 0-16,1-13-1 15,-2-5-3-15,-5-4-2 0,-6-1-2 16,-8 5-3-16,-4 6-6 15,-4 11-6-15,-1 12-3 16,-2 10 0-16,2 8 1 16,2 14 3-16,3 9 0 15,1 15 0-15,3 5 0 16,4 5 2-16,-2-2-2 16,-6-9 1-16,-10-5 2 15,-20-9 20-15,-8-6 9 16,-13-12 14-16,-3-6 2 0,8-19-10 15,1-8-9-15,14-13-20 16,11-2-19-16,12-3 308 16</inkml:trace>
  <inkml:trace contextRef="#ctx0" brushRef="#br0" timeOffset="447291.4107">20231 17496 1302 0,'4'-2'298'0,"3"-2"-20"15,1 1-64-15,-4 2-8 16,-2-1-66-16,-2 1-36 16,-1 1-213-16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8:34:09.81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1989 7803 1146 0,'0'-8'366'0,"0"-12"-137"15,0 6-4-15,0 16-47 16,-2 9-11-16,-9 23-38 16,-1 12-17-16,-10 24-23 15,-4 8-17-15,-8 11-34 16,4 1-13-16,0-4-18 15,6-12-1-15,13-26-2 16,4-13 2-16,18-32-8 0,-2-9-7 16,12-29-16-16,5-13 1 15,2-16 4-15,8-6 5 16,2-4 11-16,-3 1 2 16,-7 3 2-16,-3 6 1 15,-11 20-1-15,-4 9 5 16,-8 26 15-16,-2 12 4 0,-2 25 5 15,3 11-5-15,6 20-11 16,3 6-3-16,7 8-4 16,1 3-2-16,7-1-2 15,-1-2-7-15,0-16-36 16,-2-10-36-16,-4-21-127 16,-3-10-111-16</inkml:trace>
  <inkml:trace contextRef="#ctx0" brushRef="#br0" timeOffset="150.5909">1889 8185 1517 0,'-6'2'301'16,"-4"-2"-50"-16,14 5-103 16,9 0-39-16,19 0-68 15,11-1-17-15,8-4-62 16,3 0-76-16</inkml:trace>
  <inkml:trace contextRef="#ctx0" brushRef="#br0" timeOffset="522.2781">2344 8249 1446 0,'-1'16'268'16,"-2"9"7"-16,7 6-150 15,9 3-20-15,8-8-45 16,2-4-14-16,1-11-14 16,5-8-3-16,-2-11-1 15,-1-9-2-15,-1-16-5 16,-7-7-3-16,-4-15-8 15,-1-4-2-15,-13-3 2 16,-7-3 1-16,-15 1-2 16,-9-3-6-16,-4 13-7 15,-1 10-5-15,2 28 11 16,4 16 5-16,8 13 3 16,2 6-1-16,18 10-16 0,8-3-4 15,22 5-46-15,11 5-49 16</inkml:trace>
  <inkml:trace contextRef="#ctx0" brushRef="#br0" timeOffset="886.1102">2796 8268 1496 0,'0'10'263'0,"5"7"-62"16,7 1-71-16,10-5-50 16,1-5-23-16,3-7-26 15,-3-3-3-15,1-6-4 16,-2-7 0-16,-6-7 0 16,-6-3 0-16,-12-5-4 15,-7 3 0-15,-15-1 0 16,-8 9 2-16,-2 10 3 15,-4 5 1-15,11 23 1 16,9 7 1-16,6 18-6 16,7 7-2-16,5 9-6 15,0-2-5-15,11 5-4 16,6-7 0-16,5-9-13 16,5-2-13-16,-1-13-59 0,0-7-38 15,4-14-143-15</inkml:trace>
  <inkml:trace contextRef="#ctx0" brushRef="#br0" timeOffset="1181.4957">3357 8214 1332 0,'-6'-11'302'15,"-9"-9"16"-15,-7 3-95 16,2 6-43-16,-5 11-54 16,-1 2-19-16,2 14-47 15,-2 0 4-15,8 9-34 16,7-1-12-16,12 2-8 16,7-2-1-16,9-4 3 15,6-2 3-15,-1-10-2 16,2-4 2-16,1-9-24 15,-3-5-31-15,1-9-95 16,-3 1-83-16</inkml:trace>
  <inkml:trace contextRef="#ctx0" brushRef="#br0" timeOffset="1317.2128">3497 8108 1644 0,'0'12'443'0,"1"7"-65"16,-1 9-189-16,0 1-64 15,-1 0-81-15,1 2-22 16,1-5-84-16,0-2-46 16</inkml:trace>
  <inkml:trace contextRef="#ctx0" brushRef="#br0" timeOffset="1451.853">3512 7789 1716 0,'-5'-3'374'0,"5"3"-235"16,3 9-126-16</inkml:trace>
  <inkml:trace contextRef="#ctx0" brushRef="#br0" timeOffset="1885.2191">3856 7988 1490 0,'6'-16'228'16,"6"-20"-109"-16,4-2-28 16,6-3-43-16,-2-4-4 0,3 2-6 15,-4 2-3-15,-7 3-3 16,-5 5 0-16,-13 7 20 16,-4 5-20-16,-7 14 2 15,-1 11 2-15,-2 24-22 16,2 14 19-16,6 34-6 15,10 16-9-15,16 22-12 16,4 11-3-16,5 3-3 16,-9-7 3-16,-14-16 9 15,-4-12 4-15,-12-27 10 16,-3-14 3-16,-3-22 2 16,-5-14-10-16,-1-26-67 15,1-12-51-15</inkml:trace>
  <inkml:trace contextRef="#ctx0" brushRef="#br0" timeOffset="2504.4874">4322 8276 1362 0,'-5'-9'259'0,"-10"-12"-41"0,-6 0-36 16,-1-2-15-16,-3 2-38 15,0 5-28-15,5 10-46 16,-2 6-19-16,6 11-29 16,3 6-9-16,7 7-10 15,5 2-1-15,11 3 4 16,7-1 2-16,8-4 4 15,0-4-1-15,3-12 1 16,1-7 0-16,-5-10 3 16,0-5 0-16,-6-7 3 15,-4-1 3-15,-7-1 0 16,-3 1 2-16,-6 4 0 16,-7 2-1-16,-1 6 5 15,1 5-3-15,4 8-2 16,3 6-3-16,2 10-7 15,3 0 0-15,8 7 1 0,7-1 2 16,5-4 0-16,7-4 3 16,1-11 2-16,-4-7 1 15,1-12 3-15,-8-5 2 16,1-10 1-16,-2-3-1 16,-2-3-1-16,-1 0 0 15,-7 4-1-15,-2 2-1 16,-3 14 0-16,-3 8 3 15,-1 16 10-15,-3 13 5 16,-3 15 6-16,0 15-4 0,-1 22-11 16,1 3-5-16,6 6-3 15,0-1-4-15,4-16-5 16,1-6-5-16,3-20-52 16,2-15-38-16,1-15-71 15</inkml:trace>
  <inkml:trace contextRef="#ctx0" brushRef="#br0" timeOffset="2655.6074">4684 8300 1560 0,'4'0'279'0,"2"-2"-117"15,14 2-93-15,13-2-61 16,5 0-25-16,14 1-133 15</inkml:trace>
  <inkml:trace contextRef="#ctx0" brushRef="#br0" timeOffset="3000.8066">5090 8123 1398 0,'-11'-6'282'0,"-10"-6"25"0,4 8-161 16,4 3-34-1,6 7-68-15,1 3-16 0,10 6-30 16,-1 2-6-16,5-1-3 16,7 2-4-16,-3-6-10 15,3-1-7-15,-4-5-12 16,-5-3 6-16,-8-1 11 16,-9 1 9-16,-8-2 17 15,-5 2 8-15,-1 3 28 16,3 1 12-16,10 4 30 15,3 3 6-15,10 5 8 16,3 3-3-16,12 5-4 16,6-1-7-16,8-4-39 15,5-5-7-15,2-10-44 16,0-5 329-16</inkml:trace>
  <inkml:trace contextRef="#ctx0" brushRef="#br0" timeOffset="3471.7677">6189 7633 1436 0,'-10'0'254'0,"-12"1"-51"0,-7 25-54 16,-2 16-9-16,4 37-53 15,8 16-24-15,19 20-27 16,5-1-14-16,21-1-14 16,5-11 2-16,5-18 1 15,4-9-22-15,-2-31-44 16</inkml:trace>
  <inkml:trace contextRef="#ctx0" brushRef="#br0" timeOffset="4482.0857">6535 8155 1527 0,'-16'-3'297'16,"-14"-4"-52"-16,1 10-118 15,3 8-26-15,5 11-52 16,1 3-18-16,13 5-17 15,7 1-6-15,12-3-1 16,11-6 1-16,7-11 6 16,3-8 0-16,-5-11 2 0,-5-6 2 15,-8-4-27-15,-8 1-36 16,-7 3-215-16</inkml:trace>
  <inkml:trace contextRef="#ctx0" brushRef="#br0" timeOffset="4854.736">6528 8072 1447 0,'4'-20'252'15,"5"-18"-31"-15,12 4-61 16,6 6-24-16,1 12-21 15,4 8-13-15,6 21-48 16,-5 8-14-16,7 14-6 16,-9 9 2-16,-9 7 2 15,-2 1-3-15,-7 2-16 16,-1 0-6-16,-7-8-5 16,5-5 0-16,-8-11 0 15,-2-10-4-15,-2-13-11 16,-6-7-12-16,-2-11-11 15,-2-9-2-15,-7-4-6 16,-4-3 8-16,-6 6 4 16,-1 6 1-16,3 13 0 0,-1 7-4 15,11 11-12-15,6 5-31 16,10-1-136-16</inkml:trace>
  <inkml:trace contextRef="#ctx0" brushRef="#br0" timeOffset="5135.0082">7197 8189 1582 0,'-6'-6'332'0,"-9"-9"-102"16,-4 2-17-16,-9 5-65 15,-2 1-21-15,0 9-49 16,-6 2-26-16,13 10-34 16,5 7-12-16,8 4-6 15,10 2-2-15,12 3 0 16,3-4-3-16,9-7-26 16,7-3-30-16,-5-16-83 15,6-6-38-15</inkml:trace>
  <inkml:trace contextRef="#ctx0" brushRef="#br0" timeOffset="5419.0651">7291 8154 1570 0,'4'0'332'15,"7"4"-89"-15,-2 5-43 16,4 11-89-16,0 3-26 16,-11 5-28-16,4 7-14 15,-14-4-19-15,0-2-9 16,5-8-15-16,-1-10-14 15,8-12-35-15,2-9-12 0,4-15 0 16,5-2 12-16,-7-2 30 16,5 0 11-16,-4 8 8 15,-1 3 0-15,-2 6 15 16,-2 8 9-16,-4 8 12 16,0 10 5-16,5 8-17 15,-5 2-6-15,10 2-13 16,2-3-9-16,6-5-70 15,6-5-91-15</inkml:trace>
  <inkml:trace contextRef="#ctx0" brushRef="#br0" timeOffset="5748.2152">7479 8001 1532 0,'8'-16'256'16,"7"-20"-95"-16,7 11-33 16,11 11-15-16,-3 10-11 15,12 21-30-15,-3 6 2 16,-6 19 1-16,3 7 7 16,-14 4-9-16,-2 1-13 15,-2-7-29-15,-5-4-12 16,1-12-8-16,-3-7-2 0,-4-13-5 15,0-11-4-15,-2-9-10 16,-5-3-4-16,-11-7-3 16,-4 3 3-16,-15 6 5 15,-9 5 5-15,-5 14 4 16,-1 8 1-16,7 10 12 16,10 3-42-16</inkml:trace>
  <inkml:trace contextRef="#ctx0" brushRef="#br0" timeOffset="6262.9742">7953 8182 1401 0,'8'0'246'15,"6"0"-41"-15,5 3-92 16,2 8-22-16,-2 5-16 16,-4 3 3-16,-11 6 1 15,-4-2-12-15,-9-1-24 16,-1-4-10-16,1-10-13 15,6-7-12-15,5-15-24 16,8-6-8-16,8-8-6 16,3 0 5-16,-1 6 17 15,0 5 5-15,-6 10 4 16,-3 7 3-16,-6 12 1 0,-4 7 1 16,-2 8 0-1,-1 4-31-15,4-3-126 0</inkml:trace>
  <inkml:trace contextRef="#ctx0" brushRef="#br0" timeOffset="6547.3253">8315 8295 1473 0,'0'2'308'16,"6"3"52"-16,4 4-122 16,1-1-123-16,7-3-29 0,4-1-42 15,1-5-9-15,2-8-9 16,0-1-4-16,-5-11-2 15,-3 1 0-15,-7-1-3 16,-7-2 0-16,-8 3-7 16,-8-5-2-16,-10 1-7 15,-6 1-2-15,3 9-13 16,3 10-7-16,5 16-9 16,6 14 0-16,2 12 11 15,3 10 3-15,7 13 6 16,2 5 2-16,8 2-2 15,1-7-23-15,3-11-47 16</inkml:trace>
  <inkml:trace contextRef="#ctx0" brushRef="#br0" timeOffset="7111.9322">8688 8153 1123 0,'-3'-1'382'0,"-2"1"-163"16,-3 6-26-16,-4 8-75 16,0 5-27-16,5 6-22 15,5 3-6-15,10 0-17 16,6-2-9-16,12-7-9 15,5-5-1-15,7-12-3 16,-5-6 1-16,-9-9 0 16,-6-5-1-16,-10-5-6 15,5-1-4-15,-9 2-9 0,-1-1-3 16,-5 6 1-16,-6 2-3 16,2 7 0-16,-2 5-6 15,4 8-1-15,4 4 0 16,1 5 4-16,6 3 5 15,4 1 5-15,4-2 2 16,2-2 2-16,-2 0 0 16,-2-5 1-16,-4 0 2 15,-1-4 5-15,-2-4-10 0,-2-8-71 16,1-1-22-16</inkml:trace>
  <inkml:trace contextRef="#ctx0" brushRef="#br0" timeOffset="7237.1072">8892 8008 1536 0,'-1'-6'323'0,"-7"-9"-44"15,0 5-68-15,7 7-127 16,-6-2-36-16,8 7-105 16</inkml:trace>
  <inkml:trace contextRef="#ctx0" brushRef="#br0" timeOffset="7546.0039">9032 8132 1456 0,'5'5'263'0,"1"2"-32"16,5 10-100-16,-4 5-18 0,11 5-34 15,-1-1-7-15,3-3 6 16,4-7 2-16,-6-10 7 16,0-6 8-16,0-14-18 15,0-4-11-15,0-8-28 16,-5 2-22-16,-3 1-88 15,-2 5 358-15</inkml:trace>
  <inkml:trace contextRef="#ctx0" brushRef="#br0" timeOffset="8323.1768">9624 8200 1311 0,'-5'-5'263'0,"-3"-3"-92"0,-11-3-36 15,8 0-3-15,-14 0-22 16,0 1-1-16,3 8-43 16,-9 3-25-16,11 10-32 15,4 5-9-15,7 9 0 16,7 1 0-16,9 3 0 15,7-1 2-15,13-6 4 16,3-5 2-16,4-14 3 16,-1-5 3-16,-3-13 3 15,-3-2 0-15,-8-4 2 16,-2-2-1-16,-7 3-4 16,-5-2 1-16,-7 7-5 15,-2 4 0-15,-6 5-2 16,0 3-2-16,2 6-2 15,0 4-3-15,5 5-3 16,1 3 0-16,6-2 5 0,4 2 2 16,4-2 5-16,8-1 2 15,0-3 5-15,-3 0 3 16,6-4 4-16,-7-4-1 16,-3-4-4-16,6-5-10 15,-5-5-39-15,1-2-32 16,4-6-42-16,-3-1-9 15,-4-3 27-15,0 0 28 0,-1 3 54 16,-7 1 33-16,-4 7 56 16,0 4 17-16,-8 10 5 15,6 7-10-15,-1 14-45 16,0 4-18-16,3 17-14 16,0 3-3-16,3 13-11 15,3 8-2-15,1 4-4 16,-1-1 0-16,-3-12 0 15,2-7-2-15,-4-12-15 16,0-7-17-16,4-10-58 16,-5-8 411-16</inkml:trace>
  <inkml:trace contextRef="#ctx0" brushRef="#br0" timeOffset="8475.835">9976 8333 1347 0,'16'0'217'0,"13"0"-83"15,9-2-142-15,0-3-75 16</inkml:trace>
  <inkml:trace contextRef="#ctx0" brushRef="#br0" timeOffset="8878.8417">10405 8120 1425 0,'-13'-5'261'0,"-17"-1"-17"15,6 6-61-15,7 5-90 16,1 4-33-16,12 5-40 16,0-1-8-16,4 0-10 15,9 2-2-15,4-4 1 16,7-1-5-16,2-3-25 16,-2-1-14-16,-5-5-22 15,-6-1 3-15,-6-3 18 0,-5-2 12 16,-9 0 18-16,-6 1 6 15,-4 5 29-15,1 1 20 16,5 9 27-16,3 2 15 16,12 5 1-16,2 4-8 15,8 2-16-15,7-1-6 16,7-6-23-16,5-5-8 16,6-11-60-16,-2-2 71 15</inkml:trace>
  <inkml:trace contextRef="#ctx0" brushRef="#br0" timeOffset="9327.0642">10619 7594 1570 0,'10'1'279'16,"13"12"-149"-16,6 31-64 16,-15-23-47-1,1 3-3-15,45 105 14 0,-5 19 16 0,-23 31 7 16,-41-51-2-16,-20-12-8 15,-7-6-9-15,-4-27-7 16,-1-16 0-16,-1-21-12 16,6-14-41-16</inkml:trace>
  <inkml:trace contextRef="#ctx0" brushRef="#br0" timeOffset="10015.7833">11545 8080 1558 0,'2'2'292'0,"7"8"-118"15,8 11-36-15,21 21-68 16,3 19-23-16,4 23-19 15,-9 7 3-15,-26 1 13 16,-10-5 2-16,-21-14-4 16,-14-12-15-16,-9-14-29 0,0-12-13 15,2-29-25 1,8-13-10-16,12-31-12 0,7-11 4 16,15-9 15-16,4-5 15 15,14-4 28-15,5-5 9 16,13-2 14-16,6 3 1 15,0 12 9-15,-4 14 6 16,-8 17 8-16,-7 7 6 16,-7 18-14-16,-1 3-7 15,-8 7-17-15,3 7-5 0,-6 3-2 16,3 5-3-16,3 3-2 16,0 3 4-16,1 1-56 15,-3 0-16-15</inkml:trace>
  <inkml:trace contextRef="#ctx0" brushRef="#br0" timeOffset="10299.1525">12205 8166 1434 0,'-2'4'261'0,"-2"11"7"16,-1 4-78-16,-6 4-50 15,-3 3-33-15,-6 1-49 16,-4-2-17-16,-1-4-27 16,-1-9-11-16,8-16-31 15,2-9-17-15,7-10-16 0,2-3 3 16,7-2 22-16,1 3 10 16,9 3 24-16,6 2 9 15,8 9 9-15,4 5 2 16,0 11-6-16,1 10-6 15,-5 13-10-15,-1 6-18 16</inkml:trace>
  <inkml:trace contextRef="#ctx0" brushRef="#br0" timeOffset="10778.9372">12779 8157 1543 0,'10'6'292'15,"5"3"-80"-15,5 12-122 16,0 6-26-16,-14 1-13 16,-6 3-1-16,-10-4-4 0,-7 0-2 15,0-9-27-15,6-5-18 16,-1-16-34-16,11-10-15 16,5-15-7-16,3-2 9 15,14 0 23-15,-6 0 13 16,2 7 9-16,-5 5 7 15,-7 4 27-15,0 7 11 16,-5 9 25-16,-2 6 9 0,-2 14-11 16,-1 4-4-16,4 7-19 15,1 2-10-15,13-4-15 16,5-2-8-16,13-12-39 16,5-7-23-16,1-12-47 15,2-7-34-15,-1-8-104 16,-2-4-45-16</inkml:trace>
  <inkml:trace contextRef="#ctx0" brushRef="#br0" timeOffset="11023.9432">13372 8228 999 0,'4'7'455'0,"-1"9"-238"16,-7 5 1-16,-12 8-55 16,-10 2-22-16,-3-2-35 15,-3-4-21-15,3-11-27 16,4-8-15-16,5-12-20 15,2-9-4-15,5-8-12 0,6-6-5 16,-1 0-9-16,15 0-5 16,4 7-2-16,-1 4 3 15,10 8 8-15,-4 7 3 16,3 11 5-16,3 8-1 16,4 12-2-16,-2 2 1 15,-1 5 1-15,-1 3-36 16,-8-7 32-16</inkml:trace>
  <inkml:trace contextRef="#ctx0" brushRef="#br0" timeOffset="11169.3204">13364 8032 1481 0,'0'-3'286'16,"0"-3"49"-16,5 8-318 15,-5-2-85-15</inkml:trace>
  <inkml:trace contextRef="#ctx0" brushRef="#br0" timeOffset="11437.6068">13603 8361 1538 0,'7'13'292'0,"9"13"-80"16,4-3-72-16,0-6-48 15,-2-10-4-15,1-10 2 0,0-7-10 16,4-16-26-16,3-4-17 16,-4-12-16-16,0-3-2 15,-9-8 0-15,-9-4 1 16,-16-11-2-16,-10-4-38 16,-9 5-5-16,0 9-5 0,3 25 2 15,1 16 38 1,1 23-4-16,4 9-2 0,1 12-10 15,9 8-18-15,12 4-62 16,6 0-30-16</inkml:trace>
  <inkml:trace contextRef="#ctx0" brushRef="#br0" timeOffset="11842.7092">14051 8163 1485 0,'-9'3'229'0,"-6"5"-119"0,4 5-20 16,11 4-44-16,7 6-17 15,10-2-7-15,3-1-9 16,4-3-8-16,-2-7-3 16,-4-3-6-16,-2-5-5 15,-10-4-4-15,-6-4 3 16,-13-2 5-16,-4 0 4 16,-11 1 19-16,3 4 16 15,-3 5 23-15,4 5 17 16,9 7 5-16,4 4 0 0,12 9 5 15,6 0-1-15,12 3-8 16,7-4-3-16,7-9-27 16,1-8-11-16,-6-14-22 15,1-4-43-15</inkml:trace>
  <inkml:trace contextRef="#ctx0" brushRef="#br0" timeOffset="12472.9064">14947 8221 1306 0,'-17'-3'305'16,"-10"-1"-7"-16,-5 10-151 15,2 9-45-15,8 9-58 16,8 8-20-16,14 10-17 16,9 3-3-16,14 0 0 0,3-11 3 15,3-13 7-15,-3-7 10 16,-9-14 40-16,-7-5 9 15,-13-12 6-15,-12-5-7 16,-13-4-38-16,-4 1-13 16,-1 1-23-16,7 5-33 15,12 1-84-15,9 5-343 0</inkml:trace>
  <inkml:trace contextRef="#ctx0" brushRef="#br0" timeOffset="12756.1498">15078 8282 1516 0,'5'1'288'16,"1"1"-53"-16,1 8-96 15,2 1-34-15,-8 6-34 16,1 2-10-16,-2 3-19 16,-6 1-7-16,0-6-15 15,0-2-6-15,6-9-9 16,4-8-3-16,4-10-8 15,4-6-2-15,2-7 1 16,5-1 2-16,0 1 5 16,-1 3 1-16,-3 9 2 15,-3 5 1-15,-4 13 0 0,-4 6-1 16,-3 13-3-16,-1 6-8 16,0 9-64-16,3-1-58 15</inkml:trace>
  <inkml:trace contextRef="#ctx0" brushRef="#br0" timeOffset="12998.3315">15316 8225 1627 0,'1'-7'376'0,"2"-3"-145"15,-2 9-45-15,1 17-83 16,0 13-36-16,5 21-29 15,3 10-11-15,-1 8-16 16,1 1-3-16,-4-4-2 16,-4-6-2-16,-2-4-10 15,3-12 1-15,-1-11-9 16,1-12-18-16,5-17-74 16,-3 0-48-16</inkml:trace>
  <inkml:trace contextRef="#ctx0" brushRef="#br0" timeOffset="13135.9525">15374 8504 1622 0,'2'-4'326'16,"10"-5"-194"-16,6 2-45 16,13-5-62-16,10 2-26 15,4 0-68-15</inkml:trace>
  <inkml:trace contextRef="#ctx0" brushRef="#br0" timeOffset="13643.7222">15843 8214 1550 0,'-16'-3'331'16,"-14"-4"-49"-16,1 6-167 15,0 4-43-15,11 6-58 16,4 3-11-16,13 4-7 16,5-1 0-16,7 1 1 15,5-2 3-15,5-1 2 16,1-3 1-16,0-7-3 16,-4-3-4-16,-6-2-17 15,-4-1-5-15,-10-1-16 16,-4 3 0-16,-13 1 15 15,-3 4 6-15,0 5 20 16,3 2 4-16,3 7 7 16,3 0-1-16,8 3 3 0,5 3 4 15,15 1 2-15,3-3 2 16,6-2-2-16,1-9 0 16,2-7-3-16,-1-6 0 15,3-13-2-15,0-3 0 16,-4-11-3-16,0 2 0 15,-6-4 0-15,-3-2 1 16,-8 7 17-16,-4 2 6 16,-3 10 10-16,-5 6-1 0,1 10-20 15,-2 10-11-15,1 8-12 16,2 6-2-16,1 6 2 16,1-1-10-16,-1-2-49 15,1-4-32-15,0-6-164 16</inkml:trace>
  <inkml:trace contextRef="#ctx0" brushRef="#br0" timeOffset="13782.5076">15991 8131 1572 0,'-6'-6'328'15,"-2"-6"-73"-15,1 9-185 16,2 6-56-16,10 11-106 15</inkml:trace>
  <inkml:trace contextRef="#ctx0" brushRef="#br0" timeOffset="14044.4055">16184 8416 1405 0,'-1'2'293'0,"-2"3"45"15,3 4-182-15,2 3-28 16,10 7-54-16,1 0-11 0,5-1-10 16,2-1-2-16,-1-11 8 15,0-1 10-15,2-9 0 16,-5-10-6-16,-1-10 0 16,-5-3-10-16,-10-7-4 15,-5 3-5-15,-16 6-25 16,-4 4-8-16,-5 14-39 15,0 8-17-15</inkml:trace>
  <inkml:trace contextRef="#ctx0" brushRef="#br0" timeOffset="15251.2394">1797 9140 1403 0,'-3'1'231'16,"3"6"-67"-16,4-1-38 16,9 3-59-16,7 0-15 0,16-4-2 15,8-3 1-15,4-4-7 16,-1-7-5-16,-10-3-12 15,-10 2-3-15,-16-3-5 16,-5 5-2-16,-12 3-13 16,-6 5-6-16,-9 6-6 15,-5 7-1-15,3 10 7 16,-1 5-1-16,16 11 2 16,6 2 0-16,12 0-3 15,10-5 2-15,9-14-1 16,4-8 2-16,0-15-7 15,-3-8-1-15,-6-11-1 16,-5-2-1-16,-10-3 6 16,1 0 2-16,-6 4 2 15,-3 2 1-15,0 7 0 16,-1 4-1-16,0 9 6 16,0 5 5-16,3 9 3 0,-1 4 3 15,2 4-8-15,-1-1-2 16,2-3-4-16,-1-7 1 15,4-9 2-15,2-6 3 16,1-12 0-16,2-4 1 16,3-3 1-16,-1 1 4 15,-4 8 7-15,4 6-4 16,0 9-6-16,3 3-7 16,2 11-13-16,-1 4-19 0</inkml:trace>
  <inkml:trace contextRef="#ctx0" brushRef="#br0" timeOffset="15466.4971">2508 9214 1533 0,'11'10'287'16,"14"9"-67"-16,6 7-89 15,4 1-12-15,-3-1-36 16,-13-2-13-16,-13-4-10 16,-10-2-6-16,-12-7-3 15,-4-7-22-15,-8-12 305 0</inkml:trace>
  <inkml:trace contextRef="#ctx0" brushRef="#br0" timeOffset="16120.5303">3417 9323 1380 0,'9'12'255'0,"7"5"3"15,12 7-140-15,7 0-10 16,5-7-20-16,1-7-17 16,-6-12-18-16,-5-6-2 0,-9-10-9 15,-7-4 1-15,-14-4-3 16,-6-2-10-16,-10 1-11 16,-7 0-6-16,-10 2-12 15,-8 0-1-15,-4 16-12 16,0 8-5-16,10 16-7 15,8 16-3-15,14 16 4 16,10 9 3-16,12 8 8 16,6 0 5-16,9-7 7 15,2-1 5-15,-5-11 4 16,-1-5 1-16,-7-10-52 16,-3-8-38-16</inkml:trace>
  <inkml:trace contextRef="#ctx0" brushRef="#br0" timeOffset="16448.2546">4100 9274 1488 0,'-8'15'274'16,"-11"18"-51"-16,0 2-49 15,-8-3-59-15,-4-8-33 16,-1-11-33-16,1-5-7 0,1-12-26 16,2-6-8-16,3-11-18 15,1-3-10-15,9-2-13 16,6-1-2-16,12 5 9 16,6 1 6-16,13 10 15 15,3 4 7-15,8 15 9 16,3 7 1-16,-2 14 5 15,-5 4 0-15,-7 4-2 16,-5 4-1-16,-1-6-28 16,-4-5-39-16</inkml:trace>
  <inkml:trace contextRef="#ctx0" brushRef="#br0" timeOffset="16604.8802">3993 9060 1675 0,'-4'-3'397'0,"-2"-6"-136"15,9 11-200-15,5 5-69 16,8 7 211-16</inkml:trace>
  <inkml:trace contextRef="#ctx0" brushRef="#br0" timeOffset="16830.3261">4245 9130 1677 0,'5'4'344'0,"-1"18"-211"15,13 9-52-15,-4 25-21 16,-2 12-5-16,0 12-8 15,-3-1-20-15,-2-4-19 16,1-13-16-16,-3-16-38 16,-4-9-32-16,-4-19-103 15</inkml:trace>
  <inkml:trace contextRef="#ctx0" brushRef="#br0" timeOffset="17123.0734">4243 9247 977 0,'11'-30'481'0,"15"-33"-195"16,6 9-14-16,5 13-44 0,-4 14-25 16,-11 14-82-16,-6 13-26 15,-9 13-52-15,-9 5-13 16,-7 10-14-16,-6-3-2 16,1-1-12-16,5-4-19 15,9-10-40-15,6-3-12 16,11-7-10-16,6 0 21 15,5 0 27-15,4 5 8 0,-3 5 11 16,-2 6 0-16,-7 7 2 16,-9-2 7-16,-14 7 6 15,-7 2 3-15,-16 0 7 16,-5-1-7-16,1-13-91 16,2-7-68-16</inkml:trace>
  <inkml:trace contextRef="#ctx0" brushRef="#br0" timeOffset="17558.985">4975 9304 1302 0,'0'-6'276'16,"-10"-4"-67"-16,-2 0 0 15,-11 0-33-15,-6 2-9 16,0 3-52-16,1 5-40 16,3 7-63-16,6 7-15 15,11 10-14-15,5 3 0 16,17 7 4-16,9 1 4 0,10-7 7 15,5-4 2-15,-5-12 3 16,-6-6 1-16,-7-10 6 16,-6-8 2-16,-9-11 6 15,-1-4 0-15,-8-6-2 16,-2-7 1-16,-3-5-2 16,-7-5 0-16,-4-6-3 15,3 1-3-15,5-2-3 16,12 5-6-16,17 13-9 15,3 4-8-15,8 21-57 16,2 7-26-16</inkml:trace>
  <inkml:trace contextRef="#ctx0" brushRef="#br0" timeOffset="18246.5111">5397 9365 1015 0,'5'-4'415'0,"3"-4"-235"15,-3-2-2-15,-2-3-23 16,-4-1-20-16,-5-1-33 15,-2 2-16-15,-12-4-8 16,0 4-8-16,-6 7-12 16,-4 1-9-16,6 9-33 15,1 4-11-15,7 11-15 16,4 4-2-16,11 5 2 16,4 2 3-16,10-6 7 15,3-7 4-15,7-7 1 0,-1-7 4 16,-1-9 1-16,-3-2 2 15,-4-8-3-15,-2-1-3 16,-1-2-8-16,2 0-5 16,-4-1-10-16,-1 3-3 15,-1 8-1-15,-6 2-4 16,0 13 1-16,-1 7 1 16,-2 7 2-16,2 4 9 0,4 3 4 15,5-3 4-15,6-7 2 16,2-3 3-16,4-12 4 15,3-2 9-15,-2-10 21 16,-1-6 8-16,-5-5 9 16,-6-4-1-16,-3 3-14 15,-5-4-8-15,-3 7-12 16,-3 2-20-16,-4 3-74 16,-2 6-43-16</inkml:trace>
  <inkml:trace contextRef="#ctx0" brushRef="#br0" timeOffset="18371.4722">5497 9030 1572 0,'-1'2'366'0,"-1"-1"-25"16,3 4-226-16,-1-5-44 16,0 0 38-16</inkml:trace>
  <inkml:trace contextRef="#ctx0" brushRef="#br0" timeOffset="18687.519">6155 9196 1800 0,'-1'0'494'0,"0"2"-246"16,-2 1-65-16,2-3-110 15,-1 0-34-15,1 0-39 16,0 0-31-16,1 0-61 16</inkml:trace>
  <inkml:trace contextRef="#ctx0" brushRef="#br0" timeOffset="18880.0061">6175 9422 1801 0,'-6'3'550'0,"-1"1"-164"0,-1-3-225 16,-2 2-67-16,10-3 180 15</inkml:trace>
  <inkml:trace contextRef="#ctx0" brushRef="#br0" timeOffset="19825.369">1856 10365 1135 0,'-2'-9'370'0,"-2"-7"-147"15,-1 6 9-15,-2 6-55 16,-1 5-19-16,3 22-60 16,4 10-29-16,6 23-35 15,2 8-6-15,2 12-11 16,-2 3-4-16,-4 1-6 15,-2-3 2-15,2-18-5 16,0-12-14-16,3-23-67 16,2-11-52-16</inkml:trace>
  <inkml:trace contextRef="#ctx0" brushRef="#br0" timeOffset="20080.0247">1778 10323 1502 0,'7'1'245'0,"13"5"-81"16,10 3-46-16,24-1-34 15,9 1-11-15,11-4-35 16,0-3-6-16,-10-5-61 16,-6-7-88-16</inkml:trace>
  <inkml:trace contextRef="#ctx0" brushRef="#br0" timeOffset="20385.5448">1907 11018 1426 0,'-2'1'276'0,"-5"1"-6"16,14 1-104-16,10-1-16 15,20-1-66-15,10 1-18 16,11 0-38-16,1-2-14 16,-6 0-8-16,-2 3-29 15,-17-3-99-15</inkml:trace>
  <inkml:trace contextRef="#ctx0" brushRef="#br0" timeOffset="20607.7936">1882 10777 1453 0,'15'-3'240'16,"10"-2"-52"-16,21 0-96 15,2 2-24-15,3 2-37 16,4 1-3-16,-10 2 109 16</inkml:trace>
  <inkml:trace contextRef="#ctx0" brushRef="#br0" timeOffset="21036.7212">2413 10975 1563 0,'-3'3'301'0,"-2"12"-106"15,-1 3-50-15,3 13-56 16,2 6-31-16,2 9-1 16,4 5-10-16,-1 1-17 0,2-1 7 15,-1-16-30-15,-1-7-21 16,3-18-67-16,-2-10-58 15</inkml:trace>
  <inkml:trace contextRef="#ctx0" brushRef="#br0" timeOffset="21277.0167">2463 10938 1604 0,'16'0'315'0,"12"5"-163"16,3 0-34-16,-8 10-54 15,-5 5-4-15,-6 5 11 16,-11 0 2-16,-8-4 8 16,-9-6-11-16,-1-8-29 15,-6-4-15-15,-2-6-57 16,0-3-195-16</inkml:trace>
  <inkml:trace contextRef="#ctx0" brushRef="#br0" timeOffset="21905.6433">3078 10655 1446 0,'7'0'227'0,"13"-4"-55"16,7 2-49-16,11 2-59 16,2-2-21-16,6 2-32 15,2 1-2-15,-1 2-35 16,2 0-65-16</inkml:trace>
  <inkml:trace contextRef="#ctx0" brushRef="#br0" timeOffset="22311.1671">3170 10829 1494 0,'0'0'253'0,"1"1"-86"16,3 0-26-16,-4-1-29 15,10 0-3-15,20 3-15 16,46 3-20-16,-20-2-38 15,-2-1-7-15,-2-2-70 16,-7 2 419-16</inkml:trace>
  <inkml:trace contextRef="#ctx0" brushRef="#br0" timeOffset="24356.2625">3995 10438 1420 0,'0'-1'245'0,"0"4"-22"16,-1 10-44-16,0 24-68 15,-2 13 0-15,2 22-22 16,1 12-13-16,4 9-21 16,-1-4-14-16,-1-16-27 15,1-16-2-15,5-30-51 16,7-12-38-16</inkml:trace>
  <inkml:trace contextRef="#ctx0" brushRef="#br0" timeOffset="24586.164">3919 10427 1517 0,'14'6'284'0,"2"4"-18"15,17-1-174-15,15-3-6 16,14-6-34-16,5-5-16 0,13-1-10 16,-1-1-37-16,-13-1-171 15</inkml:trace>
  <inkml:trace contextRef="#ctx0" brushRef="#br0" timeOffset="24851.4958">4080 11059 1564 0,'7'0'297'0,"12"-1"-104"16,10-2-44-16,18-1-45 16,6-3-33-16,7 3-41 0,0 2-2 15,-10 2-86-15,-6 1-88 16</inkml:trace>
  <inkml:trace contextRef="#ctx0" brushRef="#br0" timeOffset="25046.1985">4056 10805 1526 0,'7'-4'274'0,"16"-2"-63"15,8 2-91-15,11 2-70 16,10-2-8-16,5 2-58 15,6 3-103-15</inkml:trace>
  <inkml:trace contextRef="#ctx0" brushRef="#br0" timeOffset="25409.5052">4560 10953 1549 0,'-2'2'321'0,"-1"1"-55"0,2 11-109 15,0 5-36-15,4 11-33 16,0 5 0-16,0 4-14 16,2 3-14-16,-4-4-16 15,2-5-22-15,8-7-40 16,-4-11-43-16,2-10 369 15</inkml:trace>
  <inkml:trace contextRef="#ctx0" brushRef="#br0" timeOffset="25614.2374">4553 10873 1394 0,'17'-6'278'15,"9"-6"16"-15,5 12-110 0,2 8-10 16,-7 12-52-16,-6 4-9 16,-19 7-17-16,-9-3-13 15,-17 1-20-15,-5-7-18 16,-4-13-40-16,5-4-32 16</inkml:trace>
  <inkml:trace contextRef="#ctx0" brushRef="#br0" timeOffset="26048.481">4815 11267 1464 0,'0'-2'271'16,"0"-3"-14"-16,2 2-42 15,-2 3-67-15,0 0-35 16,10 5-48-16,41 33-9 16,-21-13-27-16,-1 2-8 15,-5 1-11-15,1-3 1 0,-8-6-59 16,0-3-44-16,0-9-112 15,-3-4-23-15</inkml:trace>
  <inkml:trace contextRef="#ctx0" brushRef="#br0" timeOffset="26243.4712">5040 11249 1572 0,'-6'3'332'0,"-12"11"-85"16,-1 4-24-16,-5 12-65 16,-7 6-32-16,-4 7-61 15,-1-2-24-15,4-3-29 16,4-8-5-16,14-13-8 16,4-4 314-16</inkml:trace>
  <inkml:trace contextRef="#ctx0" brushRef="#br0" timeOffset="29148.4508">5480 10756 1407 0,'8'-4'252'16,"9"-3"-14"-16,16 7-119 16,5 1-35-16,13 2-32 0,4 2-16 15,3-2-51-15,-1-3-65 16</inkml:trace>
  <inkml:trace contextRef="#ctx0" brushRef="#br0" timeOffset="29379.4228">5565 10938 1477 0,'7'4'299'15,"6"-2"86"-15,18 5-239 16,5-6-29-16,10-1-42 16,0 0-22-16,-7-1 32 15</inkml:trace>
  <inkml:trace contextRef="#ctx0" brushRef="#br0" timeOffset="30365.1004">6690 10129 723 0,'-5'-10'507'0,"-5"-12"-213"16,-1 3-131-16,-3 9-42 15,0 7-14-15,-3 8-57 16,0 6-22-16,-4 7-19 16,2 6-4-16,1 18-1 15,4 13 0-15,6 28-1 16,4 9 0-16,5 27-4 16,3 7 0-16,5 9 1 15,-2 1 2-15,-7-5 4 16,-1-5-2-16,-10-14 2 15,-3-9 5-15,-3-16 11 16,-5-10 4-16,-8-16 5 0,-1-7-1 16,-2-16-9-16,3-9-5 15,8-14-5-15,1-4-3 16,9-11-14-16,3 0-34 16</inkml:trace>
  <inkml:trace contextRef="#ctx0" brushRef="#br0" timeOffset="31472.4545">7442 10812 991 0,'-3'-6'452'15,"-11"-9"-233"-15,-3-1-8 16,-2 0-47-16,-6-2-17 15,-8 6-47-15,-5-1-34 0,0 11-33 16,1 3-14-16,5 10-16 16,10 7-3-16,10 8 0 15,4 4-1-15,8 9 1 16,4 0 3-16,11-3 0 16,6-2 1-16,15-21 1 15,2-2 0-15,4-13 3 16,0-12 2-16,-6-11 0 15,-8-9-1-15,-7-15 0 16,-1-1-4-16,-9-3 1 16,0 2 1-16,-10-2-1 15,-6-1 2-15,-3-4-3 16,-5 2 0-16,5 14-2 16,1 10 4-16,-2 23 7 15,0 10-1-15,2 23 0 16,4 13-4-16,3 12-6 0,4 8 0 15,0 10 3-15,-3 0 3 16,2 4 4-16,1-4 0 16,0-20-3-16,7-6-2 15,1-23-27-15,-1-5-37 16</inkml:trace>
  <inkml:trace contextRef="#ctx0" brushRef="#br0" timeOffset="31775.7273">7670 10379 1587 0,'-2'15'309'0,"-4"21"-130"16,5 10-36-16,2 8-21 16,3 4-14-16,3 1-29 15,-2-2-14-15,-1-1-37 16,-1-9-11-16,-1-10-7 16,-1-6-3-16,0-15-21 15,0-2-28-15,0-7-81 16,1-1-71-16</inkml:trace>
  <inkml:trace contextRef="#ctx0" brushRef="#br0" timeOffset="32013.3133">7643 10436 1451 0,'2'-4'226'0,"13"2"-68"15,7 2-27-15,19 0-56 16,10 3-12-16,6 0-20 16,4-1-14-16,0 2-22 15,-2-3-42-15</inkml:trace>
  <inkml:trace contextRef="#ctx0" brushRef="#br0" timeOffset="32318.0564">7817 10982 1470 0,'8'3'257'0,"11"-1"-31"16,8 4-96-16,4-2-65 15,3-1-20-15,4 0-21 16,-2-1-31-16,-1-5-374 16</inkml:trace>
  <inkml:trace contextRef="#ctx0" brushRef="#br0" timeOffset="32551.9886">7748 10738 1763 0,'12'0'413'15,"24"0"-270"-15,10-1-40 16,9 1-48-16,3 0-15 15,-6 2-45-15,-4 4-344 16</inkml:trace>
  <inkml:trace contextRef="#ctx0" brushRef="#br0" timeOffset="32975.8583">8217 10780 1554 0,'-1'10'326'0,"0"2"-40"16,2 21-144-16,0 5-30 15,6 12-16-15,-4 5-13 16,0-2-22-16,-2-1-11 16,-2-10-37-16,1-3-17 15,3-10-55-15,-1-5-51 16,4-12-159-16</inkml:trace>
  <inkml:trace contextRef="#ctx0" brushRef="#br0" timeOffset="33198.1996">8235 10790 1522 0,'18'-7'297'16,"7"-7"-49"-16,5 14-106 15,1 8-26-15,-14 13-32 16,-2 5-8-16,-16 7-15 15,-5 0-2-15,-12-2-21 16,-7-3-10-16,-9-14-33 0,-6-9-31 16</inkml:trace>
  <inkml:trace contextRef="#ctx0" brushRef="#br0" timeOffset="33614.9993">8460 11091 1499 0,'0'0'285'0,"6"2"-19"15,3 5-79-15,7 4-79 16,4 3-22-16,4 5-39 0,-1 3-15 16,2 1-21-16,0 1-1 15,-3-3-33-15,-1-5-27 16,-4-7-115-16,-6-3-104 16</inkml:trace>
  <inkml:trace contextRef="#ctx0" brushRef="#br0" timeOffset="33810.7388">8660 11110 1638 0,'-13'4'378'0,"-14"6"-134"15,-3 8-41-15,-7 7-88 16,3 5-29-16,3 0-56 15,0-4-16-15,13-9-87 16,7-5 167-16</inkml:trace>
  <inkml:trace contextRef="#ctx0" brushRef="#br0" timeOffset="42826.4189">9081 10815 1518 0,'12'1'247'0,"21"4"-124"15,8 3-32-15,15 1-51 16,-2 1-15-16,-6-1-49 16,-8-5-75-16</inkml:trace>
  <inkml:trace contextRef="#ctx0" brushRef="#br0" timeOffset="43017.9753">9177 10945 1548 0,'21'1'230'15,"27"3"-163"-15,5-3-56 0</inkml:trace>
  <inkml:trace contextRef="#ctx0" brushRef="#br0" timeOffset="43977.4681">10170 10086 1472 0,'-9'-4'225'0,"-11"0"-98"15,0 9-12-15,4 22-47 16,0 13-22-16,9 35-31 16,7 20-8-16,9 37-9 15,6 12-1-15,3 12-16 16,0-4 0-16,-10-10 2 15,-8-2 0-15,-10-14 20 16,-6-3 1-16,-5-9 7 16,0-14 4-16,2-13 3 15,-4-12 1-15,1-26-10 16,4-13-35-16</inkml:trace>
  <inkml:trace contextRef="#ctx0" brushRef="#br0" timeOffset="46161.8116">11014 11008 416 0,'-43'5'286'0,"-38"9"57"16,23-2-67-16,39-4-114 15,27 0-55-15,44-5-22 16,37-2-7-16,60-1-32 16,27 0-2-16,60-2 7 15,20-1 5-15,29-1 0 16,12 2-14-16,2-5-25 0,-6 4-6 16,-19-4-3-1,-17 0 0-15,-39-2-18 0,-22-2-27 16,-60 0-97-16,-26 1-130 15</inkml:trace>
  <inkml:trace contextRef="#ctx0" brushRef="#br0" timeOffset="46765.8596">11296 10194 1558 0,'0'0'282'0,"0"2"-117"16,4 14-50-16,5 27-45 16,7 14-18-16,4 25-23 15,0 2-7-15,-6-1-12 16,-3-4 1-16,-6-20-34 16,2-5-25-16,1-20-60 15,-2-12-29-15,2-14-93 16</inkml:trace>
  <inkml:trace contextRef="#ctx0" brushRef="#br0" timeOffset="46943.1043">11497 10595 1386 0,'-13'-2'242'0,"-16"4"-53"0,-3 4-12 16,0 5-72-16,4 3-23 15,13-1-47-15,7 1-19 16,17-1-19-16,12 0-3 15,14-4 6-15,7-1-10 16,5-2-79-16,0 0-67 16</inkml:trace>
  <inkml:trace contextRef="#ctx0" brushRef="#br0" timeOffset="47275.1207">11739 10753 1528 0,'2'2'249'0,"7"3"-129"16,6-3-14-16,-1-3-40 16,6-5-14-16,-4-3-15 15,-1 0-11-15,-8-2-14 16,-5 0 0-16,-5 2-3 15,-11 0-2-15,-5 7-3 16,-1 2 0-16,-5 9 8 16,6 3 4-16,-2 5 8 15,12 7 7-15,0 5 7 0,4 2 2 16,12 4-2-16,-1-5-3 16,16-5-15-16,0-4-7 15,6-13-16-15,8-3-29 16,-1-12-107-16</inkml:trace>
  <inkml:trace contextRef="#ctx0" brushRef="#br0" timeOffset="47734.2832">11982 10519 1291 0,'2'-11'261'0,"3"-12"-93"16,11-8-46-16,10-5-36 16,3 0-15-16,10 3 1 15,2 9 11-15,-3 17 15 16,-1 9 9-16,-4 24-16 15,-4 11-14-15,-6 18-3 16,-2 7-9-16,-4 5-32 16,-2 0 0-16,0-5-23 15,1-4-5-15,-1-15 4 0,-1-11-3 16,-7-15 9-16,-3-6-4 16,-6-15-23-16,-3-5-12 15,-7-13-20-15,0-6-14 16,-3 3-3-16,-2 1 8 15,1 9 11-15,-5 6 9 16,1 11 19-16,-2 7 12 16,-2 12 17-16,2 5 7 0,-4 4 7 15,3-3-5-15,11-9-41 16,5-9 392-16</inkml:trace>
  <inkml:trace contextRef="#ctx0" brushRef="#br0" timeOffset="48204.5778">12668 10565 1639 0,'4'2'369'0,"5"4"-149"15,7 7-64-15,13 3-72 16,2 7-22-16,9 6-23 15,-1 1-9-15,-3 1-11 16,-5-4-26-16,-3-4-70 16,-4-5-38-16,-3-8-167 15</inkml:trace>
  <inkml:trace contextRef="#ctx0" brushRef="#br0" timeOffset="48409.4466">12984 10599 1449 0,'-7'-3'264'16,"-10"-3"-13"-16,-2 6-26 15,-5 6-49-15,-4 6-36 16,-3 12-48-16,-1 1-21 16,-3 7-41-16,7 4-11 15,-13-9-19-15,17 3-13 16,8-6-83-16,1-6 422 0</inkml:trace>
  <inkml:trace contextRef="#ctx0" brushRef="#br0" timeOffset="49595.8356">11143 11210 1457 0,'-9'3'237'0,"-17"4"-55"15,-6 10-4-15,-1 22-46 16,-1 17-11-16,9 24-37 15,7 8-21-15,18 8-23 16,6-7-14-16,15-6-18 16,9-8-2-16,11-18-7 15,6-9-26-15,7-21-101 16</inkml:trace>
  <inkml:trace contextRef="#ctx0" brushRef="#br0" timeOffset="50190.8557">11394 11596 1630 0,'-1'-2'350'16,"3"2"-192"-16,6 6-22 15,17 7-71-15,10 9-29 16,17 9-14-16,7 5-8 15,-7 5-4-15,-7-2-2 16,-13-5-62-16,-9-7-53 0</inkml:trace>
  <inkml:trace contextRef="#ctx0" brushRef="#br0" timeOffset="50356.4284">11724 11616 1634 0,'-13'5'381'0,"-21"6"-124"16,-8 8-53-16,-6 13-86 16,-4 2-30-16,6 4-54 15,6 0-15-15,16-9-89 16,9-4-44-16</inkml:trace>
  <inkml:trace contextRef="#ctx0" brushRef="#br0" timeOffset="50639.9943">11742 11365 1520 0,'4'-15'292'15,"5"-17"-16"-15,6 8-90 16,8 13-69-16,2 8-33 15,-4 15-50-15,-4 9-14 16,-13 18-6-16,-14 5 1 16,-17 5 1-16,2-2-1 0,4-14-6 15,9-6-2-15,22-15-1 16,5-6-1-16,16-5-3 16,8-1-12-16,5 0-81 15,-2 6-31-15</inkml:trace>
  <inkml:trace contextRef="#ctx0" brushRef="#br0" timeOffset="50849.8026">12208 11591 1737 0,'0'6'420'0,"2"9"-211"0,1 7-52 15,0 10-51-15,3 5-28 16,2 7-35-16,-2 2-13 16,-2-6-18-16,-1-4-24 15,1-15-74-15,2-8-50 16</inkml:trace>
  <inkml:trace contextRef="#ctx0" brushRef="#br0" timeOffset="50990.4298">12096 11736 1592 0,'16'-1'328'16,"14"-2"-126"-16,12 1-124 15,3-1-31-15,6 4-37 16,-1 1-32-16,-4 3-146 16</inkml:trace>
  <inkml:trace contextRef="#ctx0" brushRef="#br0" timeOffset="51372.2189">12587 11641 1508 0,'-2'5'303'15,"-1"6"-10"-15,3 7-128 16,0 3-31-16,4 3-48 15,8 0-19-15,3-3-29 0,4 0-14 16,1-12-9-16,-3-6 0 16,5-8 3-16,-1-9-1 15,-5-7-3-15,-2-1-1 16,-8-3-5-16,-3-1-1 16,-1 8-4-16,4 2-4 15,-4 14-7-15,2 7-2 0,-2 17-3 16,1 12 3-16,-2 19 4 15,2 12 1-15,1 12 4 16,-8-1 1-16,-2 1 4 16,-10-9 4-16,-9-9 7 15,-6-5 0-15,-4-26-4 16,1-9-18-16,5-26-72 16,7-14 25-16</inkml:trace>
  <inkml:trace contextRef="#ctx0" brushRef="#br0" timeOffset="51851.4955">12907 11327 1508 0,'3'-6'249'0,"8"-7"-101"16,8 2-11-16,12 5-49 16,7 5-19-16,3 8-40 15,-9 4-9-15,-21 6 5 16,-11 1 13-16,-20 5 14 15,-10 2-2-15,-7 3-16 16,5 0-11-16,15-7-15 16,12-6-1-16,20-2 1 15,8-3-1-15,12-2-7 16,7 1-29-16</inkml:trace>
  <inkml:trace contextRef="#ctx0" brushRef="#br0" timeOffset="52242.4263">13287 11265 1546 0,'9'3'298'0,"12"18"-75"16,8 20-71-16,9 27-53 15,5 11-3-15,-2 11 7 16,-10-5 5-16,-24 0 7 16,-17 5-26-16,-24-9-33 15,-6-8-13-15,-4-25-29 16,4-17-19-16,9-23-112 16,7-8 38-16</inkml:trace>
  <inkml:trace contextRef="#ctx0" brushRef="#br0" timeOffset="52811.399">13755 11161 1220 0,'4'-5'321'0,"3"-4"-112"16,4 1-73-16,5 5-15 15,4 3-56-15,4 1-17 16,-3 7-25-16,-3 1-11 15,-13 5-3-15,-9 0 3 16,-14 1 1-16,-4 0-1 16,0-5-2-16,5-1-3 0,12-4-6 15,6-5-1 1,14 0-1-16,6 0-2 0,5 1 1 16,2 4 1-16,-5 4 2 15,-6 1 4-15,-19 4 21 16,-9 1 5-16,-17-1 3 15,-3 1-5-15,1-8-68 16,9 0-59-16</inkml:trace>
  <inkml:trace contextRef="#ctx0" brushRef="#br0" timeOffset="53026.9398">13724 11409 1547 0,'8'1'280'16,"18"2"-99"-16,6 2-72 16,13 0-47-16,4-1-29 15,7 3-41-15,-3 0-37 16,-6 2-157-16</inkml:trace>
  <inkml:trace contextRef="#ctx0" brushRef="#br0" timeOffset="53379.9942">13821 11545 1518 0,'9'-4'279'15,"7"0"-83"-15,13-2-74 16,2 4-16-16,6 6-54 16,-2 4-14-16,-9 5-27 15,-8 2-2-15,-24 5 18 16,-12-1 5-16,-18 5 5 15,-6 1-3-15,2-7-21 16,4-2-6-16,16-7-5 0,10-4-2 16,16-1 0-16,10-4-1 15,13-2 2-15,6 1 0 16,7 2 1-16,2 3 4 16,-2 2-46-16,-5 1 37 15</inkml:trace>
  <inkml:trace contextRef="#ctx0" brushRef="#br0" timeOffset="54163.3864">14823 10940 1202 0,'-6'-13'299'0,"-9"-14"-150"16,-5-3-3-16,-7-2-25 15,-1 3-15-15,-1 11-41 16,0 5-15-16,6 19-28 15,0 9-16-15,8 11-10 16,8 9-1-16,5 4-1 16,6 2 2-16,11-7 4 15,-2-7 0-15,9-12 5 16,3-11 3-16,-2-12 3 16,2-6 0-16,-1-14-1 15,-1-5 0-15,-2-8-3 16,-1-7 1-16,-4-5 1 15,-5-2 0-15,-5-8 3 0,-3-4-1 16,-5 8 17-16,-4 7 7 16,-4 20 15-16,-3 12 4 15,1 20-15-15,-1 7-11 16,3 22-17-16,1 7-6 16,5 13-1-16,2 7 2 15,3 8 0-15,4 5-1 16,5 5-17-16,4-3-46 0,5-13 18 15</inkml:trace>
  <inkml:trace contextRef="#ctx0" brushRef="#br0" timeOffset="54596.6966">14978 10837 1474 0,'-4'0'243'0,"-4"6"-77"16,0 8-26-16,4 9-43 15,4 3-4-15,6 8-15 16,3-6-15-16,8-5-18 16,3-2-10-16,0-15-8 15,3-1-4-15,0-11-4 0,1-6-3 16,-3-6-2-16,-4-5-2 15,-8-4-2-15,-5-4 0 16,-3 3-3-16,-1 2 0 16,-1 13-10-16,0 9-3 15,-1 19-5-15,-1 8 0 16,3 21 2-16,-2 4 1 16,4 12 2-16,3 6 1 15,-4 2 2-15,1 3 3 16,-10-3-3-16,-5-6 21 0,-10-9 36 15,-8-8 11-15,-14-17 15 16,-3-11-20-16,-2-20-31 16,5-10-9-16,21-17-22 15,8-4-24-15,17-7 145 16</inkml:trace>
  <inkml:trace contextRef="#ctx0" brushRef="#br0" timeOffset="59234.8336">3045 12724 1356 0,'0'4'278'0,"4"0"37"0,2 2-176 16,11 2-23-16,16 1-47 16,3 1-25-16,13 1-22 15,3-4-14-15,-6-4-62 16,0-3-77-16</inkml:trace>
  <inkml:trace contextRef="#ctx0" brushRef="#br0" timeOffset="59461.0299">3103 12927 1450 0,'2'7'289'16,"-4"2"35"-16,17-3-102 15,12 2-23-15,10-4-65 0,14 0-35 16,9-3-59-16,0-1-18 16,-6 0-69-16,-9 3 362 15</inkml:trace>
  <inkml:trace contextRef="#ctx0" brushRef="#br0" timeOffset="60064.2712">4013 12588 1312 0,'-1'-7'295'0,"0"-2"-3"15,-1 4-104-15,2 13-98 16,7 13-23-16,8 17-42 16,0 14-1-16,-1 24-1 15,-3 4 1-15,-5 3 0 16,1-6-3-16,-1-20-14 15,2-9-21-15,-3-24-76 16,0-8-69-16,4-16-105 16</inkml:trace>
  <inkml:trace contextRef="#ctx0" brushRef="#br0" timeOffset="60246.7832">4233 12932 804 0,'-6'-5'523'0,"-10"4"-270"0,-6 1-50 16,-9 14-34-16,-4 1-25 15,5 0-52-15,5 1-23 16,11-2-29-16,12-2-12 16,5-2-8-16,11-1-2 15,16-3-7-15,2-1-1 16,10 1-14-16,0-4-34 16,-4 2-106-16</inkml:trace>
  <inkml:trace contextRef="#ctx0" brushRef="#br0" timeOffset="60601.8336">4400 13130 1512 0,'4'5'256'0,"7"-2"-95"16,4-1-37-16,0-2-40 15,2-2-20-15,6-1-33 16,-5-4-6-16,-4 1-8 16,-3-3-2-16,-11-6-1 15,3 6 0-15,-6-4-3 16,-7 2-4-16,-3 10-3 0,-13-2-1 16,-1 5-2-1,0 6-1-15,1 3-4 0,4 0 0 16,8 6-6-16,5 4 1 15,10 3 10-15,8 5 8 16,11 0 13-16,4-4 5 16,6-6-2-16,-4-5-4 15,5-7-3-15,-4-5-3 16,1-6-9-16</inkml:trace>
  <inkml:trace contextRef="#ctx0" brushRef="#br0" timeOffset="61426.3741">4888 12675 1362 0,'6'-15'243'15,"7"-11"-67"-15,10 0-26 16,2 5-7-16,8 11-19 16,-6 4-11-16,9 24-35 15,1 12-9-15,-8 20 3 16,-2 18 4-16,-12 14-7 0,-3 5-13 16,-5-2-29-16,0-11-10 15,1-19-10-15,1-14 1 16,3-17-8-16,0-12-11 15,-1-18-26-15,-2-9-14 16,-7-10-17-16,-3-5 11 16,-9-2 9-16,-2 0 7 15,-4 5 16-15,1 5 1 16,-1 13 15-16,-1 4 3 0,-6 12 15 16,1 10 6-16,-7 4 12 15,3 2 4-15,6-5-9 16,-5-3-7-16,15-4-2 15,3-3-21-15,6-6-349 16</inkml:trace>
  <inkml:trace contextRef="#ctx0" brushRef="#br0" timeOffset="62129.8164">5557 12875 1552 0,'6'0'303'0,"8"6"-80"16,3 8-45-16,14 17-66 16,1 7-26-16,8 7-42 15,1 0-15-15,-6-6-13 16,0-2-20-16,-3-12-59 16,-2-5-41-16,-9-13-68 15</inkml:trace>
  <inkml:trace contextRef="#ctx0" brushRef="#br0" timeOffset="62335.2262">5906 12924 1577 0,'-6'-1'316'0,"-5"-3"-96"15,-3 1-25-15,-6 6-46 16,-3 11-17-16,-17 10-38 15,0 6-22-15,-7 5-31 0,3-4-15 16,8-2-16-16,6-2-5 16,18-5-27-16,2-7-32 15</inkml:trace>
  <inkml:trace contextRef="#ctx0" brushRef="#br0" timeOffset="64096.6415">6596 12340 1376 0,'-10'0'193'0,"-10"6"-135"16,4 7-22-16,5 19-23 15,4 16-9-15,6 31-4 0,2 14-2 16,13 27 3-16,1 7 6 16,4 7 5-16,-4-1 6 15,-11-9 38-15,-2-5 11 16,-11-16 24-16,-7-7 8 15,-10-16-9-15,0-2 9 16,1-8-14-16,0-10-13 16,10-11-42-16,-1-10-15 0,6-21-30 15,7-6-45 1</inkml:trace>
  <inkml:trace contextRef="#ctx0" brushRef="#br0" timeOffset="65613.0959">7652 13180 987 0,'-61'4'348'16,"-48"3"-231"-16,31 1-49 16,18-3 7-16,36-2 5 15,19 0 5-15,41-1 0 0,31-2 5 16,53-1-16-16,24-2-18 15,55-7-30-15,19 0-8 16,35-2 3-16,11-1 5 16,8 3 5-16,-2 3 0 15,-13 1-11-15,-8-1-5 16,-28 5-17-16,-22-1-78 16</inkml:trace>
  <inkml:trace contextRef="#ctx0" brushRef="#br0" timeOffset="66121.2203">8609 12850 998 0,'3'-11'411'0,"3"-7"-253"16,4-7-39-16,0-4 4 0,0-5-4 15,-2 0-12 1,-3 0-14-16,-1 3 1 0,-4 11-23 15,0 2-11-15,-3 12-22 16,-3 6-13-16,1 17-13 16,3 10-4-16,4 16-5 15,5 8 2-15,4 7 1 16,0 1 0-16,1-1 4 16,2-6 151-16</inkml:trace>
  <inkml:trace contextRef="#ctx0" brushRef="#br0" timeOffset="67264.8039">7776 13418 1479 0,'-6'-1'238'15,"-19"2"-80"-15,-5 6 1 16,-8 23-21-16,-4 10-15 0,2 22-36 16,5 10-23-1,17 18-30-15,10 8-8 0,20-1-15 16,10-7-4-16,11-26 1 16,6-15-11-16,12-23-98 15,1-8-79-15</inkml:trace>
  <inkml:trace contextRef="#ctx0" brushRef="#br0" timeOffset="67526.1062">7847 13768 1354 0,'-4'1'267'0,"0"3"27"0,6 8-94 15,16 6-61-15,12 9-9 16,14 7-43-16,6 4-17 16,2-3-29-16,-5 0-12 15,-10-7-28-15,-6-6-45 16,-9-6-34-16</inkml:trace>
  <inkml:trace contextRef="#ctx0" brushRef="#br0" timeOffset="67686.6763">8147 13846 1627 0,'-24'14'382'15,"-17"10"-106"-15,-5 8-153 16,0 1-42-16,8-5-48 15,5 2-12-15,15-9-46 16,3-6-50-16</inkml:trace>
  <inkml:trace contextRef="#ctx0" brushRef="#br0" timeOffset="67968.9221">8173 13611 1591 0,'7'-9'331'15,"15"-6"-114"-15,3 6-64 16,4 6-81-16,-2 4-21 16,-4 14-30-16,-10 2-8 15,-2 15-2-15,-9 1-1 16,-10-3 3-16,-2-1-2 15,-2-8-3-15,4-6-2 16,9-9 0-16,12-6 0 0,12-6-2 16,6-4-11-16,10 2-70 15,-2 5-38-15</inkml:trace>
  <inkml:trace contextRef="#ctx0" brushRef="#br0" timeOffset="68196.4915">8623 13728 1708 0,'2'12'383'0,"3"17"-219"15,-1 3-6-15,4 9-54 16,1 3-16-16,2-1-37 15,-2-2-16-15,-1-8-25 0,-2-6-26 16,-4-12-112-16,-3-9-325 16</inkml:trace>
  <inkml:trace contextRef="#ctx0" brushRef="#br0" timeOffset="68334.3876">8523 13902 1612 0,'13'0'330'0,"8"0"-166"0,20-1-99 16,9 1-18-16,8 0-37 16,-2 0-33-16,-12 3-168 15</inkml:trace>
  <inkml:trace contextRef="#ctx0" brushRef="#br0" timeOffset="68733.5251">9022 13783 1540 0,'0'4'278'0,"0"11"-90"15,-3 6-41-15,0 10-34 16,-1 4-31-16,4 1-40 16,1 0-13-16,10-8-13 15,2-5-4-15,3-17 0 0,1-6 0 16,1-15-2-16,1-6 0 15,-3-6-3-15,-1-1 0 16,-7-2 0-16,-2-1 0 16,-3 11-5-16,0 4-3 15,2 16-4-15,3 4 1 16,0 18 1-16,5 8 3 16,1 15 4-16,2 1 0 15,4 6 2-15,-6-1-1 0,-5-3 8 16,-5 5 5-16,-17-1 10 15,-9 2 4-15,-19-3-3 16,-6-7-5-16,-5-13-8 16,3-11-9-16,6-23-37 15,4-12-52-15,12-21-126 16,8-7-297-16</inkml:trace>
  <inkml:trace contextRef="#ctx0" brushRef="#br0" timeOffset="69033.7224">9208 13606 1460 0,'1'-7'227'16,"8"-8"-66"-16,0 3-28 15,9 5-19-15,4 2-5 16,0 6-33-16,2 8-18 16,-11 6-27-16,-5 4 2 15,-13 0 7-15,-3 2 0 16,-6 1-7-16,1-2-10 0,10-8-16 16,2-2-3-1,12-7-2-15,8-2-6 0,10-1-63 16,3-1-54-16</inkml:trace>
  <inkml:trace contextRef="#ctx0" brushRef="#br0" timeOffset="69264.0719">9595 13419 1721 0,'4'11'373'0,"11"19"-237"16,2 9-19-16,8 15-7 16,3 5-4-16,-1 1-3 15,-5 11-14-15,-21 14-33 16,-10 0-13-16,-21 7-18 0,-7-11-5 16,-7-22-4-1,0-8-23-15,5-24 34 0</inkml:trace>
  <inkml:trace contextRef="#ctx0" brushRef="#br0" timeOffset="69901.2941">9888 13341 1431 0,'0'-5'214'16,"4"-8"-78"-16,3-1-12 0,10 1-34 15,7 4-16 1,5 9-27-16,1 2-9 0,-25 11-21 47,-3-7-7-47,-1-3 4 0,0-2 1 0,-1-1 2 0,0 1 0 0,-1 26-7 15,-14 26-5-15,15-51-5 16,6-2 0-16,7 0-2 16,7 1 0-16,4 5 2 15,-1 4-2-15,-8 8 3 16,-6 3 8-16,-17 4 13 16,-10-1 4-16,-13-5 1 15,-3-4-3-15,0-15-39 16,7-7-38-16</inkml:trace>
  <inkml:trace contextRef="#ctx0" brushRef="#br0" timeOffset="70095.9934">9959 13550 1543 0,'12'0'273'16,"21"4"-108"-16,5 1-54 0,9 5-56 16,-3-3-19-1,-4-1-32-15,-3 1-29 0</inkml:trace>
  <inkml:trace contextRef="#ctx0" brushRef="#br0" timeOffset="70410.2567">9960 13733 1378 0,'6'-1'241'16,"4"-1"-72"-16,10-1-48 15,5 0 12-15,6 4-50 16,1 5-8-16,0 5-27 16,-8 3-8-16,-17 6 1 0,-11 2 3 15,-19 2 0-15,-6 1-4 16,2-6-12-16,7-2-5 16,14-8-7-16,10-3-4 15,14-6-3-15,9-1-3 16,10-3 5-16,1 0-25 15</inkml:trace>
  <inkml:trace contextRef="#ctx0" brushRef="#br0" timeOffset="72560.5342">10876 13143 621 0,'4'0'530'0,"-1"-1"-171"16,0-3-172-16,-4 3-28 16,-1 0-12-16,1 0-50 15,-2-12-3-15,-46-32-24 16,27 29-13-16,-2 2-22 15,0 6-11-15,4 8-18 16,0 6-6-16,6 13-10 16,1-1-2-16,13 10 1 15,7-1 2-15,10-1 4 16,5-1 4-16,5-13 2 0,3-4 1 16,-1-15 5-16,-2-6 0 15,-5-14 2-15,0-4 1 16,-9-7-2-16,-3-5-1 15,-8-11 0-15,-2-7-2 16,-1-6 1-16,-4 0 0 16,-1 11-4-16,-1 12 10 0,2 23 7 15,-2 12 0 1,0 17 3-16,3 13-6 0,-2 13-2 16,6 13 1-16,2 21 9 15,-2 2 5-15,5 3-3 16,0-7-1-16,1-16-12 15,7-10 1-15,7-15-68 16,2-8 72-16</inkml:trace>
  <inkml:trace contextRef="#ctx0" brushRef="#br0" timeOffset="73040.6462">11097 13042 1208 0,'-3'0'336'16,"0"6"-76"-16,-2 1-61 15,8 6-87-15,4 4-7 16,6 2-42-16,7 1-17 15,2-4-26-15,-1-5-6 16,1-3-5-16,-4-8 1 16,0-4 0-16,1-4 0 15,-6-10 0-15,-2-2-1 0,-1-2-1 16,-4-1 1-16,-3-2-3 16,-5 3 0-16,-3 8 3 15,0 10 6-15,2 14 5 16,-1 4 5-16,2 16-3 15,2 8-6-15,1 13-7 16,4 10-4-16,-2 21-2 16,-3 2-1-16,-1 2 7 15,-5-4 12-15,-11-23 13 16,-4-7 11-16,-12-15 1 16,-12-9-8-16,-3-17-8 15,-5-11-8-15,10-22-10 16,8-8-5-16,15-8-45 15,11-1-27-15</inkml:trace>
  <inkml:trace contextRef="#ctx0" brushRef="#br0" timeOffset="93196.2425">19080 3807 1153 0,'1'-5'336'0,"-1"-2"-165"15,2 3 6-15,-2 4-22 16,0 3-12-16,-2-3-29 16,0 23-19-16,-5 58-29 15,4-20-14-15,0 6-16 16,0 1-8-16,2-6-11 15,-4-2-6-15,3-9-10 16,-3-10-12-16,5-14-85 0,5-11-87 16</inkml:trace>
  <inkml:trace contextRef="#ctx0" brushRef="#br0" timeOffset="93705.1445">19099 3824 1283 0,'-1'-1'251'0,"-4"1"-133"15,-1 2-12-15,5-2-32 16,0 0-8-16,-5 9-25 0,3 10-12 15,-39 29-20-15,34-30-3 16,0-7-4-16,3-3 0 16,2-9 0-16,5 0 0 15,5-7 2-15,0-5 1 16,5-3 8-16,-3-6 4 16,0-4 9-16,0 1 6 15,-1 5 20-15,3 2 10 16,-4 9 22-16,-5 3-1 15,0 11-18-15,-1 5-13 0,3 13-33 16,7 6-7-16,7 7-11 16,4-1-49-16</inkml:trace>
  <inkml:trace contextRef="#ctx0" brushRef="#br0" timeOffset="94369.6737">18972 4609 1514 0,'-2'1'270'0,"-3"4"-72"16,4-2-33-16,1-3-52 0,0 0-21 15,6 17-41-15,44 37-20 16,-27-30-18-16,2-2-7 16,-8 1-11-16,0-1-17 15,-1-4-47-15,-2 0-28 16,2-3-70-16,-2-3-21 16,-6 2-88-16</inkml:trace>
  <inkml:trace contextRef="#ctx0" brushRef="#br0" timeOffset="94768.6038">19175 4631 1413 0,'-1'0'209'0,"-5"9"-86"0,-4 2-17 15,-5 5-26-15,-3 5-13 16,-6-1-25-16,0 5-10 16,0 0-16-16,3 4-4 15,0-2-8-15,5 0-1 16,6-8 0-16,-5-4-1 16,7-9 0-16,3-3-1 0,1-5-29 15,8-2-73-15</inkml:trace>
  <inkml:trace contextRef="#ctx0" brushRef="#br0" timeOffset="95636.8521">17908 3811 1062 0,'2'-2'384'0,"-2"-4"-232"15,1 4-10-15,-1 2-37 16,-1 0-1-16,0 0-28 15,-1 15-11-15,-9 55-13 16,11-15-10-16,3 14-6 16,-1 13-7-16,-3 4-8 15,-4-1-1-15,3-10-12 16,0-14 1-16,2-19-9 16,2-16-8-16,-3-16-48 15,2-3-71-15</inkml:trace>
  <inkml:trace contextRef="#ctx0" brushRef="#br0" timeOffset="96175.2716">17886 3833 996 0,'-1'4'374'0,"-2"2"-245"16,-1-2-38-16,-2 5-13 15,-3 1-1-15,-5 2-20 16,1 2-6-16,0 0-25 15,2-4-11-15,5-3-10 16,4-1 0-16,4-9 0 0,4-3 3 16,5-9 3-1,1-7 1-15,3 1 6 0,-1-1 3 16,2 3 3-16,0 5 4 16,-4 7 1-16,-1 6 3 15,-4 8 10-15,0 6-3 16,-1 13-8-16,3 5-7 15,5 4-43-15,4-1 30 16</inkml:trace>
  <inkml:trace contextRef="#ctx0" brushRef="#br0" timeOffset="96923.023">17758 4701 1370 0,'-1'4'213'0,"-3"4"-96"16,2 5-26-16,0 7-35 16,2 6-12-16,4 1-26 15,4 2-6-15,5-7-7 16,2-3 0-16,5-13 0 15,-1-3 3-15,1-10 9 16,-2-6 6-16,-3-6 10 16,0-2 4-16,-3 0-2 15,-4-3 1-15,-3-3-1 16,-4 1-1-16,-1 4 10 16,0 7 7-16,0 15 2 15,-1 7-4-15,-1 12-14 16,0 8-13-16,2 6-12 15,1 7-5-15,10 1-3 0,-2 2-1 16,1-3-1-16,-2-2 12 16,-8-1 25-16,-1-4 11 15,-14 4 36-15,-6-2 5 16,-12-6-11-16,-6-2-13 16,1-14-27-16,2-11-15 15,12-18-20-15,5-9-2 0,14-8-18 16,2 3-22-16,6 9-65 15,2 6-5-15</inkml:trace>
  <inkml:trace contextRef="#ctx0" brushRef="#br0" timeOffset="97721.7255">19303 2699 894 0,'-4'0'466'0,"-1"0"-283"0,2 0-53 16,3-1-2-16,0 0-4 15,0-1-14-15,30-5-26 16,49-14-1-16,-21 3-34 15,10-1-14-15,5 0-18 16,0 1-3-16,-5 2-26 16,-12 0-19-16,-20 4-51 15,-13 2-38-15,-16 4-98 16</inkml:trace>
  <inkml:trace contextRef="#ctx0" brushRef="#br0" timeOffset="98140.1192">19456 2569 1263 0,'4'1'281'15,"-3"1"-117"-15,-9 5-38 16,0 4-2-16,-11 1-37 15,-3 3-20-15,-3 0-31 16,-4-1-11-16,5 0-15 16,8 0-7-16,11-8 0 15,6 4 7-15,14-3 20 16,7 1 3-16,10 4-2 16,8 2-8-16,-10 2-23 15,1 0-30-15,-5-3-114 16</inkml:trace>
  <inkml:trace contextRef="#ctx0" brushRef="#br0" timeOffset="98854.6183">20066 2385 953 0,'-1'-1'470'0,"-4"0"-245"16,2 3-56-16,2-2-48 15,-1 0-29-15,0 21-36 16,1 27-5-16,4-30-24 16,6 0-6-16,2-9-7 15,4 1-2-15,2-10 1 0,2-5 0 16,-4-3 0-16,-3-7 1 16,-1-2 0-16,-3-3 0 15,-3-2-4-15,-1 5-2 16,-4-2 11-16,0 7 8 15,-2 1 11-15,-5 1 4 16,2 8-12-16,3 3-7 16,0 7-11-16,2 7-4 0,3 8-4 15,4 0-2-15,1 8-2 16,3-2 0-16,-3 6-1 16,0-1 0-16,-3 4 1 15,0 5 2-15,-7-3 3 16,-7-2 5-16,-12 0 22 15,-5-4 14-15,-4-7 7 16,-2-5 0-16,3-16-17 16,2-8-12-16,5-16-14 15,7-1-10-15,4 0-55 16,9 3-46-16</inkml:trace>
  <inkml:trace contextRef="#ctx0" brushRef="#br0" timeOffset="123646.7627">16355 2971 998 0,'-25'-5'464'16,"-22"-7"-226"-16,7-3-69 15,3-6-8-15,14-2-57 16,12 6-19-16,15-4-45 16,10 5-6-16,16 6-6 15,5 7 4-15,5 13 11 16,-2 10-10-16,-11 11 5 15,-12 3 2-15,-29 7 2 16,-13 1 8-16,-14 0-18 16,1 0-7-16,8-11-11 15,11-4-6-15,20-10-6 16,9-7 0-16,23-8-9 0,6-2 4 16,14-5-11-1,-2-2-32-15,-6 0-133 0,-2 1-87 16</inkml:trace>
  <inkml:trace contextRef="#ctx0" brushRef="#br0" timeOffset="123975.4274">16377 2722 1426 0,'-20'-6'257'0,"-26"-2"-20"15,-1 3-53-15,-11 12-63 16,1 4-30-16,-8 19-46 16,0 15-17-16,10 19-31 15,2 12-6-15,24 13-5 16,13 2 0-16,29 10 7 16,21 0 4-16,30-15 4 15,8-14 5-15,28-36 5 16,8-25 1-16,13-39 1 15,-1-19 24-15,-16-37 35 16,-17-9 18-16,-44-8 14 16,-21-1-26-16,-51 8-42 15,-21 4-21-15,-33 12-53 0,-8 12-41 16</inkml:trace>
  <inkml:trace contextRef="#ctx0" brushRef="#br0" timeOffset="125103.6939">12217 13170 962 0,'-18'0'401'0,"-14"0"-245"16,8 4-44-16,33-1-1 15,12 2-18-15,42-3-34 16,19-1-9-16,34-1-23 0,14-1-5 16,13-2-4-16,0 0 3 15,-16 1-16-15,-11 2-30 16,-33 2-161-16</inkml:trace>
  <inkml:trace contextRef="#ctx0" brushRef="#br0" timeOffset="125369.0772">12306 13362 1194 0,'0'-4'280'0,"10"1"-157"15,12-2-63-15,23 3 2 16,19 1 9-16,27-2 2 16,7 1 4-16,15-4-9 15,3-1-12-15,3 1-12 16,-3-1-15-16,-14 0-83 16,-15 2-56-16</inkml:trace>
  <inkml:trace contextRef="#ctx0" brushRef="#br0" timeOffset="125922.7643">12652 12671 1541 0,'0'-6'240'0,"0"-4"-150"15,9 0-1-15,14-1-12 0,4 6-15 16,7 2-18-16,2 6-14 15,-13 10 1-15,-6 6 10 16,-24 7 11-16,-10 3 2 16,-14 5-23-16,-2 0-11 15,3-3-12-15,4-4-5 16,23-12-3-16,3-4-3 16,22-7-1-16,1-3 0 15,9-2 2-15,5-3-2 16,6 1-24-16,-3-3-36 0,-2-1-120 15,-2 0-87-15</inkml:trace>
  <inkml:trace contextRef="#ctx0" brushRef="#br0" timeOffset="126206.0144">12873 12507 1604 0,'-22'-5'307'0,"-24"0"-175"15,-2 0-28-15,2 14-53 16,-6 8-21-16,0 7-26 16,4 12-8-16,9 9-8 15,16 5-3-15,25 17 1 16,10 6 2-16,26 2 8 16,13-2 11-16,11-19 12 0,10-14 6 15,5-27 18-15,4-16 3 16,3-24 17-16,-7-16 10 15,-20-23-3-15,-24-7 4 16,-41-9-17-16,-19 2-14 16,-29 13-70-16,-4 11 363 15</inkml:trace>
  <inkml:trace contextRef="#ctx0" brushRef="#br0" timeOffset="127686.569">2773 15254 1494 0,'3'2'241'0,"8"1"-91"15,7 2-24-15,21-2-40 16,8 2-20-16,11-3-37 15,0 4-13-15,-5-1-19 16,-7-4-30-16,-9 2-115 16</inkml:trace>
  <inkml:trace contextRef="#ctx0" brushRef="#br0" timeOffset="127860.8408">2858 15393 1552 0,'13'6'269'0,"22"0"-125"15,14-2-34-15,19-4-23 16,6-3-39-16</inkml:trace>
  <inkml:trace contextRef="#ctx0" brushRef="#br0" timeOffset="128993.8166">3748 14965 1351 0,'0'-16'299'15,"3"-14"6"-15,-2 21-76 0,2 13-29 16,6 23-95-1,3 14-32-15,5 18-29 0,-1 12-16 16,-5 10-6-16,-5 0-2 16,-5-5-20-16,-1-12-14 15,0-23-47-15,2-10-29 16,3-17-78-16,-1-10-68 16,2-15-79-16</inkml:trace>
  <inkml:trace contextRef="#ctx0" brushRef="#br0" timeOffset="129168.5894">3990 15209 1447 0,'-1'-5'251'0,"-3"0"-33"16,-9 9-17-16,-9 12-40 15,-8 6-33-15,-3 7-54 16,2 1-22-16,10 2-38 16,10-1-11-16,19-6-9 15,11-1-2-15,16-8-7 16,6-2-17-16,4-5-71 15,-5-6-83-15</inkml:trace>
  <inkml:trace contextRef="#ctx0" brushRef="#br0" timeOffset="129541.9998">4126 15575 1422 0,'3'0'215'16,"5"0"-59"-16,3 0-40 16,8-4-31-16,0-2-18 0,2-1-34 15,1-5-7-15,-3-4-13 16,-3 1-1-16,-5-1-2 15,-5 0 0-15,-10 2-2 16,-6 3-1-16,-8 4-4 16,-4 7 4-16,-6 9 11 15,3 11 6-15,1 8 4 16,-1 4-2-16,15 0-2 16,6 0 1-16,15-1 0 15,11-4-1-15,9-9-7 16,6-6-23-16,9-11-89 15,1-2-115-15</inkml:trace>
  <inkml:trace contextRef="#ctx0" brushRef="#br0" timeOffset="129991.6869">4440 15182 1398 0,'1'-10'215'0,"7"-12"-73"16,6-4-23-16,9 3-3 15,1 3-6-15,6 8-4 16,3 10-10-16,7 12-21 15,-5 12-1-15,-5 14-3 16,-3 9 1-16,-7 14-19 16,-4 2-8-16,-6 2-18 15,0-2-10-15,-5-12-2 16,0-10-4-16,1-16-1 16,-4-6-1-16,-1-14-6 15,-1-5-7-15,-6-9-17 16,-3-8-9-16,-5-1-27 15,-1-1 1-15,3 6 10 16,-1 6 7-16,-1 11 30 16,-3 11 10-16,-9 10 15 15,0 4 6-15,-2 5 1 16,2-12-6-16,10-9-35 0,3-8-31 16</inkml:trace>
  <inkml:trace contextRef="#ctx0" brushRef="#br0" timeOffset="130492.6161">5046 15302 1489 0,'-2'1'290'16,"1"4"-32"-16,3 2-40 15,14 5-77-15,7 8-42 16,13 8-37-16,3 3-7 16,3 5-30-16,-3-2-9 15,-9-2-30-15,-2-3-38 0,-5-5-89 16,-4-5-54-16</inkml:trace>
  <inkml:trace contextRef="#ctx0" brushRef="#br0" timeOffset="130670.5685">5332 15340 1364 0,'-8'-2'314'16,"-9"-1"74"-16,-6 10-139 16,-2 8-34-16,-9 14-62 15,-5 7-38-15,-4 7-61 16,2 0-24-16,8-2-41 15,6-4-30-15</inkml:trace>
  <inkml:trace contextRef="#ctx0" brushRef="#br0" timeOffset="190629.9663">17037 15266 977 0,'-5'3'434'0,"-6"1"-223"15,3 3-73-15,5-3-53 16,7 2 0-16,9-3-31 16,9 1-14-16,21-2-11 15,5-4-4-15,14 2-9 16,6-1 0-16,-10 4-2 16,-8-1-4-16,-17 0 0 15,-15 0-2-15,-16 1 4 16,-12-1 1-16,-23 2 5 15,-11-1 9-15,-20 2-3 16,-10 0 4-16,10 0-3 0,7-2-7 16,26-3-3-16,17-3-5 15,23-7-7-15,15 0-1 16,32 1-3-16,7 1-10 16,21 10-88-16,3 5-218 15</inkml:trace>
  <inkml:trace contextRef="#ctx0" brushRef="#br0" timeOffset="191284.0304">17608 15339 1572 0,'0'-1'337'16,"0"-3"-75"-16,15 3-100 16,13 0-29-16,17 1-58 15,11 1-26-15,8 1-72 16,-3 2-64-16,-12 4-326 15</inkml:trace>
  <inkml:trace contextRef="#ctx0" brushRef="#br0" timeOffset="191587.6086">18174 15329 1514 0,'-6'-15'270'15,"-5"-12"-17"-15,17 7-170 16,12 3 5-16,14 7 15 16,9 3-1-16,3 9-17 15,-5 9-7-15,-22 12 2 16,-17 7-5-16,-32 16-3 16,-16 7-10-16,-11 7-33 15,-1 0-13-15,17-12-5 16,9-12 0-16,25-15-4 15,13-9 1-15,25-12-5 16,14-4-2-16,24-13 2 16,9 1 0-16,-2-2-31 15,-12 1-45-15</inkml:trace>
  <inkml:trace contextRef="#ctx0" brushRef="#br0" timeOffset="192606.6935">16986 7914 1453 0,'-14'5'248'0,"-10"7"-59"15,15-1-71-15,6 1-22 16,19-3-20-16,15-6-6 15,17-3-11-15,11-3-11 16,16-3-23-16,5-2-10 16,6 2-8-16,-6 4-2 15,-24 3 1-15,-15 4-1 0,-34 5 6 16,-15 5 1-16,-36 1 5 16,-12 2 3-16,-29-3-3 15,-5-7-2-15,4-8-3 16,-3-7-5-16,23-6-4 15,12-1-3-15,28 6-7 16,15 1-3-16,33 5 4 16,17 3 3-16,21 7 3 15,7 4 6-15,9 5-48 16,0 4-50-16</inkml:trace>
  <inkml:trace contextRef="#ctx0" brushRef="#br0" timeOffset="193099.4672">17937 7806 1424 0,'-20'-9'290'15,"-12"-6"31"-15,5-1-152 16,4-3-24-16,21 2-73 15,7 1-18-15,22 2-4 16,11 6-4-16,6 8 8 16,1 6-5-16,-12 16-25 15,-11 3-2-15,-26 13 3 16,-11 7 2-16,-26 7 0 16,-5 2-2-16,2-8-12 15,4-9-1-15,19-13 2 16,14-11 1-16,19-6 3 15,11-3-1-15,17-5-4 16,4-3-2-16,3-6-6 16,2 1 0-16,-4-5-2 0,-3 4 2 15,-5 0-26-15,-5 2 292 16</inkml:trace>
  <inkml:trace contextRef="#ctx0" brushRef="#br0" timeOffset="200386.655">17156 13379 1300 0,'-7'-3'224'0,"-8"-7"-140"0,0 6-11 16,3 4-15-16,-2 6-7 16,-2 10-14-16,2 2 0 15,1 7-8-15,4 4-6 16,7 2 7-16,2 2 0 16,11-3-5-16,4-4 1 15,13-7-16-15,2-10 1 16,7-6 5-16,2-7 11 15,-7-10 18-15,-2-3 16 0,-11-13 17 16,-8-2 0-16,-11 1 6 16,-6-1-12-16,-12 9-9 15,-8 3-5-15,-10 5-22 16,-7 5-4-16,0 8-18 16,9 4-8-16,6 11-14 15,10 5-5-15,10 10-3 16,-3 1-1-16,11 5-1 15,7 0 0-15,10-4 5 16,5-5 0-16,8-9 7 16,8-1 1-16,1-9 5 15,2-6 3-15,-4-7 5 16,-12-8 2-16,-11-6 4 16,-5 0-1-16,-16-2 1 15,-5 0 0-15,-15 0 3 16,-11 0-2-16,0 5-4 15,-1 1-4-15,5 11-9 16,9 6-6-16,3 9-5 0,1 8-1 16,10 9 0-16,0-1 2 15,11 6 3-15,5-6 2 16,11-1 4-16,4-9 1 16,6-6 2-16,7-2 2 15,-4-12 2-15,3-1 4 0,-2-11 2 16,-6-1 4-16,-9-9 1 15,-6-4 4-15,-15 0 6 16,-6-5 2-16,-15 7 6 16,-2 6-4-16,-2 7-9 15,0 8-5-15,2 8-15 16,7 7-5-16,1 12-6 16,5 6-1-16,12 2-3 15,-4 3 1-15,12-3 2 16,7-3 0-16,6-1 6 15,5-8 1-15,4-6 4 16,4-2 1-16,4-10 0 16,0-4 5-16,-6-7 2 15,-6-3 1-15,-11-6 2 16,-5 0 0-16,-12-2 0 16,-7 2-2-16,-13 7-1 15,0 1-3-15,0 7-4 0,-1 6-3 16,6 8-6-16,3 7-3 15,6 11-1-15,6-1 2 16,3 1 1-16,5-2 1 16,12-4 4-16,3-3 0 15,15-2 3-15,2-5 2 16,-6-9 5-16,-2-4 1 16,-9-8 4-16,-6-3 3 15,-10-1 1-15,-6 0 1 16,-11 2 8-16,-3 4 2 0,-6 8 1 15,1 3-2-15,7 7-9 16,0 1-7-16,6 3-7 16,9-1-1-16,2-2-4 15,8 2 3-15,7-4-1 16,-1-3-2-16,4-6-16 16,-2-3-19-16,-6-1-87 15,-3 5-4-15</inkml:trace>
  <inkml:trace contextRef="#ctx0" brushRef="#br0" timeOffset="200642.9705">17150 13521 552 0,'0'2'315'0</inkml:trace>
  <inkml:trace contextRef="#ctx0" brushRef="#br0" timeOffset="201515.1487">17738 13190 1158 0,'-4'-3'369'16,"-5"-3"-139"-16,-13 12-17 16,-5 11-14-16,-9 24-33 15,3 19-26-15,8 27-46 16,4 6-12-16,19-4-34 16,5-10-20-16,17-20-14 15,13-9-26-15,11-17-254 16</inkml:trace>
  <inkml:trace contextRef="#ctx0" brushRef="#br0" timeOffset="202400.0091">17715 13581 1391 0,'-5'-1'263'0,"-4"-2"-12"16,12 2-97-16,11-1-19 16,13 3-48-16,9 4-24 15,9 3-36-15,1 0-16 16,-4 0-96-16</inkml:trace>
  <inkml:trace contextRef="#ctx0" brushRef="#br0" timeOffset="203860.6945">17857 13392 1111 0,'-9'2'365'16,"-7"0"-222"-16,-5 8-20 16,0 2-21-16,2 11-44 15,4 5-17-15,7 7-11 16,5 0-4-16,11-5-4 0,12-2 3 16,18-12 0-1,8-7 6-15,11-9 34 0,-8-5 20 16,-14-13 26-16,-9-3 12 15,-22-7 6-15,-9-7-9 16,-14 2-28-16,-14-1-25 16,-6 9-41-16,1 9-11 15,6 8-46-15,6 4-39 16,14 4-114-16,6 4-51 0</inkml:trace>
  <inkml:trace contextRef="#ctx0" brushRef="#br0" timeOffset="204208.3038">18072 13625 1626 0,'1'2'355'16,"-1"6"-107"-16,0 4-44 15,-3 6-43-15,-6 3-17 16,-4 1-74-16,-1-3-33 16,1-5-104-16,2-4-52 15</inkml:trace>
  <inkml:trace contextRef="#ctx0" brushRef="#br0" timeOffset="204445.5595">18202 13552 1537 0,'-1'-1'338'16,"1"-3"37"-16,11 2-231 15,9 3-40-15,16 4-48 16,3-3-26-16,1 4-72 16,0-4-44-16</inkml:trace>
  <inkml:trace contextRef="#ctx0" brushRef="#br0" timeOffset="204805.3199">18534 13512 1389 0,'0'-7'248'0,"0"-11"-12"16,1 5-22-16,-4 5-39 16,0 5-31-16,4 10-60 15,-1 7-24-15,5 9-25 16,1 0-4-16,1 4-18 15,5 0-1-15,-4-3-3 16,-1 0 0-16,-7-7 1 16,-2-6 1-16,-6-3-1 15,-5 0-1-15,-2-5-3 16,0 1-1-16,4-1-3 16,4-3-4-16,7 0-6 15,7 0-2-15,10 0-5 16,6-1-8-16,11-2-44 15,2 1-17-15,7-2-82 16,-1 3-76-16</inkml:trace>
  <inkml:trace contextRef="#ctx0" brushRef="#br0" timeOffset="205139.668">18702 13243 1313 0,'8'0'269'0,"13"8"-49"15,9 9-66-15,10 21-57 16,3 15 8-16,-5 21-29 16,-9 7-16-16,-22-3-13 15,-14-4-15-15,-24 0 15 16,-8-3 12-16,-6-5 10 16,1-4 6-16,9-22-9 15,7-13-22-15,12-14-20 16</inkml:trace>
  <inkml:trace contextRef="#ctx0" brushRef="#br0" timeOffset="208163.8425">17109 9360 1452 0,'-5'-1'262'0,"-4"0"-47"15,9 2-68-15,1 2-23 16,15 3-45-16,5-1-15 16,14-3-29-16,6-1-8 0,3-4-17 15,1-2-1-15,-10-1 1 16,-9 3-1-16,-16 3 0 16,-8 3 1-16,-23 7-2 15,-8-2 1-15,-14 4-2 16,-4-1-1-16,6-4-1 15,3-4-4-15,10-3-5 16,14-2-10-16,12 2-5 16,8 1 0-16,15 1 3 15,4 3 7-15,9 0 6 16,3 0 3-16,-2 2 0 16,-5-1 4-16,-16 2 6 15,-9 1 8-15,-19 4 3 16,-13 3 1-16,-16-2-6 15,-4 0-6-15,2-7-3 0,3-5-2 16,15-2-12 0,7 0-5-16,12 0-19 0,9 0 1 15,16 0 7-15,9 3 5 16,10 2 14-16,2 0 2 16,0-3 5-16,-4 1 7 15,-10-1 11-15,-7 2 15 16,-22 4 10-16,-13-2-2 15,-18 2-3-15,-6-3-13 0,-1-3-15 16,2-1-4-16,12 1-9 16,5 3-4-16,15-1-15 15,9 4-1-15,11-1 0 16,9-3 1-16,9 2 9 16,1-4 4-16,9-2 4 15,-2 0 2-15,-8 0 7 16,-9 0 3-16,-20 0 7 15,-12 3 3-15,-22 0-1 16,-3 0 0-16,-4 1-8 16,3-2-3-16,13 1-7 15,4-1-4-15,15 1-2 16,8 1 1-16,18-4 9 16,4-3 4-16,13-2 4 15,0-5 3-15,-1 5 1 16,-3-3 0-16,-18 4-3 15,-7 1 6-15</inkml:trace>
  <inkml:trace contextRef="#ctx0" brushRef="#br0" timeOffset="208585.3017">17085 9429 1522 0,'2'0'371'15,"0"-1"26"-15,10 0-148 0,4-1-49 16,6-1-106-16,4 1-28 16,3-5-80-16,6 0-68 15</inkml:trace>
  <inkml:trace contextRef="#ctx0" brushRef="#br0" timeOffset="208959.1217">17655 8633 1463 0,'-13'-7'277'0,"-16"3"-7"0,-1 10-39 16,-1 19-90-16,5 16-37 15,7 19-57-15,5 5-16 16,16 8-22-16,11-10-31 16,17-12-81-16,3-14-71 15</inkml:trace>
  <inkml:trace contextRef="#ctx0" brushRef="#br0" timeOffset="209218.4505">17847 8756 1567 0,'-14'-6'342'0,"-16"-4"-71"15,0 5-66-15,3 10-104 16,6 6-33-16,8 11-35 16,7 7-11-16,13 3-8 15,9 2 4-15,12-8 13 16,4-7 10-16,6-11 7 15,-4-7 1-15,-9-9-3 16,-8-2-5-16,-17-9-9 16,-6-2-12-16,-12 1-50 15,-3-3-44-15,3 5 340 16</inkml:trace>
  <inkml:trace contextRef="#ctx0" brushRef="#br0" timeOffset="209376.4858">18074 8934 1495 0,'-4'12'345'15,"-1"16"48"-15,-5 0-116 16,-3-2-151-16,-1-2-67 16,-1-6-91-16,3-2-498 0</inkml:trace>
  <inkml:trace contextRef="#ctx0" brushRef="#br0" timeOffset="209695.9589">18190 8870 1335 0,'0'-16'301'0,"1"-16"39"15,6-1-92-15,-1 9-67 16,1 5-38-16,-3 9-25 15,-3 7-22-15,1 10-42 16,-1 3-18-16,4 17-22 16,0 6-1-16,5 9-5 15,-2 4-1-15,-2-6-2 0,-3-8 0 16,-5-12-1-16,-6-4 0 16,-7-11-3-16,-1 1-1 15,2-6-2-15,4-5-3 16,10 2-7-16,5-9-5 15,15 2-4-15,4-2-11 16,10 1-42-16,4 2-29 16,4 4-107-16</inkml:trace>
  <inkml:trace contextRef="#ctx0" brushRef="#br0" timeOffset="209945.8015">18475 8537 1669 0,'8'9'379'0,"14"13"-162"15,7 13-58-15,15 22-40 16,4 13-2-16,-10 28-33 15,-14 0-10-15,-39-4-37 16,-18-7-14-16,-18-26 6 16,-3-10 89-16</inkml:trace>
  <inkml:trace contextRef="#ctx0" brushRef="#br0" timeOffset="212461.6031">17042 11515 1381 0,'-10'0'261'16,"-9"-2"-14"-16,9 2-96 16,5 2-1-16,11 0-29 15,10 0-19-15,14 3-31 16,6-7-14-16,13-1-32 16,3 0-9-16,-1-4-11 15,-5 7-3-15,-20-2 4 16,-16-1 2-16,-19 3 8 0,-16 0 1 15,-21 0-1-15,-1 0-3 16,-7-2-6-16,-1 0-2 16,12 1-5-16,7 1-1 15,13 0-4-15,15 4-1 16,17 2 1-16,4-6 2 16,22 5 3-16,3-6 1 0,11-4 0 15,9 5 0-15,-6 2 1 16,-3 1 0-16,-18 2 0 15,-13 3 2-15,-26 0 1 16,-17 5 0-16,-21 3-1 16,-6-1-3-16,2 0 1 15,-2-4-1-15,16-6-1 16,10 0-2-16,15 0-6 16,11-4 1-16,16 1 2 15,7-1 4-15,12-1 3 16,8 3 1-16,5-2-1 15,3-1 0-15,-9 0 0 16,-7-3 4-16,-24 2 5 16,-13 0 0-16,-29-4-1 15,-14 0 0-15,-14-2-5 16,2 0-5-16,1 5-4 16,10 2-3-16,13 2-7 0,6 2 1 15,21 1 0-15,11 0 1 16,20-1 7-16,7 3 4 15,10 1 1-15,1-2 3 16,1 4 3-16,-2-1 4 16,-9-1 4-16,-7 1 0 15,-20 0 1-15,-11 3-3 16,-19-2-3-16,-9-1-1 16,-13-3-5-16,-2-1-3 0,2-1-4 15,0 1-8-15,15-2-3 16,10 1-3-16,21-4 1 15,14-1 8-15,14-6 3 16,9 1 2-16,4 2 4 16,4 3 0-16,3 2 1 15,-5 1 1-15,-7-2 2 16,-10-3 2-16,-14-1 2 16,-10-4 2-16,-14-5-3 15,-9 2-1-15,-12 1-4 16,2 5-2-16,-4 4 10 15,10 1 6-15,10 5 10 16,10 0 2-16,14 0-7 16,8 0-5-16,25-2 3 15,4-1 94-15</inkml:trace>
  <inkml:trace contextRef="#ctx0" brushRef="#br0" timeOffset="212888.6159">17602 11792 1502 0,'-1'-4'263'0,"-5"1"-71"16,-1 8-38-16,-3 23-26 15,0 11-40-15,3 18-47 0,-1 2-5 16,14-2-21-16,-1-8-7 16,14-13-27-16,6-9-50 15,7-13-219-15</inkml:trace>
  <inkml:trace contextRef="#ctx0" brushRef="#br0" timeOffset="213125.0593">17827 11865 1279 0,'-13'3'318'0,"-17"5"13"16,3 10-130-16,8 12-101 15,2 5-20-15,15 0-45 16,8-1-8-16,13-6 8 15,8-11 8-15,8-9 15 16,2-9 12-16,-2-14 20 16,-7-6-3-16,-18-9-13 15,-10-1-17-15,-16-1-31 16,-5 6-16-16,-4 10-65 16,2 6-49-16,6 9-374 15</inkml:trace>
  <inkml:trace contextRef="#ctx0" brushRef="#br0" timeOffset="213256.7087">18022 12088 1644 0,'-1'10'452'0,"-4"9"-68"16,-4 3-199-16,-8-2-53 16,3 1-132-16,5-5-78 15</inkml:trace>
  <inkml:trace contextRef="#ctx0" brushRef="#br0" timeOffset="213528.9794">18219 12007 1545 0,'-10'-7'314'16,"-10"-5"-77"-16,2 7-102 15,2 6-28-15,-2 8-47 16,10 9-15-16,9 0-5 16,10-2-1-16,11-2 0 15,3-5 10-15,3-9 12 16,-3-2 1-16,-9-4-7 16,-5-3-10-16,-11-4-21 15,-9 5-7-15,-6-2-54 16,0-4-39-16,3 0-341 15</inkml:trace>
  <inkml:trace contextRef="#ctx0" brushRef="#br0" timeOffset="213681.0854">18401 11771 1603 0,'12'6'373'16,"9"11"-59"-16,3 15-98 15,1 26-91-15,-5 4-36 16,-12 13-35-16,-8-4-3 15,-22-4 7-15,-8 0-11 0,-13-5-25 16</inkml:trace>
  <inkml:trace contextRef="#ctx0" brushRef="#br0" timeOffset="215175.8778">17090 10438 1377 0,'-9'4'238'0,"-12"-1"-56"16,8 0 12-16,3 2-55 15,12 2-4-15,10 1-42 16,3-1-26-16,11-2-25 16,1-5-13-16,12 1-15 15,1-1-2-15,-7-3-2 16,-5 2 1-16,-22-4 7 15,-8 1-1-15,-20 1-5 16,-7 1 0-16,-14-1-10 16,3 2-1-16,3 4-1 15,4 3-2-15,9 4-3 16,5 1-4-16,16-3-5 16,6 0 2-16,22-1 5 0,3-5 4 15,5-3 4-15,8 1 1 16,-2-3 0-16,-5 1 1 15,-14 2 8-15,-17 0 2 16,-24 5 1-16,-13 4-1 16,-15 2-6-16,0-1-1 15,3-2-4-15,5-1-2 16,13 0-7-16,8 1-5 16,23-1-1-16,12-1 2 0,23 1 3 15,3-6 5-15,7 1 4 16,2 0-1-16,-10-2 2 15,-1 1 1-15,-18-1 10 16,-13 0 3-16,-25 0 2 16,-13 0-1-16,-17 0-8 15,-10-2-5-15,2-1-6 16,3 2-5-16,15 2-6 16,14 2-3-16,18 4-3 15,10 0 2-15,20 0 5 16,9 1 3-16,11-1 9 15,0-1 0-15,0-1 7 16,-4 2 3-16,-12-1 11 16,-9 0 13-16,-27-2 1 15,-18 1 0-15,-20-4-13 16,-1 5-7-16,-6-3-5 0,9 1-12 16,15 2-5-1,7-2-7-15,27 2-2 0,10-1 9 16,20-5 7-16,9 0 3 15,9-7 8-15,-1 1-4 16</inkml:trace>
  <inkml:trace contextRef="#ctx0" brushRef="#br0" timeOffset="215598.5659">17640 10203 1519 0,'-2'1'307'0,"-6"6"-37"16,-2 23-87-16,3 16-32 15,-5 26-52-15,4 5-16 16,9 0-42-16,4-11-13 16,17-18-18-16,10-10-12 15,11-19-77-15,-2-10-48 16</inkml:trace>
  <inkml:trace contextRef="#ctx0" brushRef="#br0" timeOffset="216005.74">17948 10392 1040 0,'-9'-1'451'0,"-7"-3"-200"16,-7 10-52-16,1 6-37 15,0 8-61-15,4 8-27 16,12 2-38-16,7 1-6 15,17-3 2-15,10-7 3 16,12-11 10-16,1-5 4 16,-4-16 11-16,-6-5 10 0,-19-8-3 15,-5-4-3-15,-14 3-24 16,-12-3-13-16,-11 10-37 16,-5 0-43-16,5 10 81 15</inkml:trace>
  <inkml:trace contextRef="#ctx0" brushRef="#br0" timeOffset="216241.2848">18213 10561 1600 0,'-3'12'402'0,"-4"3"-83"15,-6 6-137-15,-1 5-56 16,-1-4-108-16,9-2-62 16</inkml:trace>
  <inkml:trace contextRef="#ctx0" brushRef="#br0" timeOffset="216543.5521">18438 10333 1662 0,'1'-23'407'0,"4"-26"-139"15,2 1-54-15,-4 10-67 16,5 9-28-16,-5 18-50 16,-3 9-19-16,4 19-38 15,-1 9-18-15,4 19 4 16,3 10 4-16,0 3-49 15,3 0-39-15,5-11-323 0</inkml:trace>
  <inkml:trace contextRef="#ctx0" brushRef="#br0" timeOffset="216726.0634">18363 10520 1662 0,'15'0'357'0,"19"-1"-217"16,7-7-25-16,12 3-66 16,1 0-25-16,-2 2 4 15,-1 8-41-15,-15 0-145 16</inkml:trace>
  <inkml:trace contextRef="#ctx0" brushRef="#br0" timeOffset="216977.3353">18437 10647 1641 0,'6'-3'383'16,"5"-2"-138"-16,8-1-96 16,3 2-36-16,5 7-36 15,4 3-9-15,-11 6-31 16,-5 3-8-16,-14 5-11 0,-8 4-5 15,-2 4-4-15,-1 0-4 16,4-2-11-16,5-3-5 16,13-8-15-16,6-9-9 15,16-11-37-15,4-6-46 16,-1-9-104-16</inkml:trace>
  <inkml:trace contextRef="#ctx0" brushRef="#br0" timeOffset="217182.9233">18814 10227 1829 0,'8'4'502'0,"9"14"-266"16,8 15-48-16,3 30-81 15,-1 13-25-15,-9 16-30 16,-11 4-14-16,-27 4-25 15,-20-1-4-15,-12-5 1 16,-4-10-222-16</inkml:trace>
  <inkml:trace contextRef="#ctx0" brushRef="#br0" timeOffset="258508.2887">6356 14230 825 0,'-7'3'468'16,"-7"1"-224"-16,5-1-62 16,5 1 1-16,7-2 1 15,11 0-33-15,3 1-21 0,14-1-46 16,4-3-25-16,7-3-37 16,0 1-53-16,2-1-433 15</inkml:trace>
  <inkml:trace contextRef="#ctx0" brushRef="#br0" timeOffset="259054.9601">6732 14200 1492 0,'2'0'235'0,"7"-5"-105"16,6 0-4-16,12-14-37 15,3-3-19-15,3-9-33 16,-3-7-12-16,-10-5 1 16,-4-2 5-16,-12 0 10 15,-4 3 16-15,-10 5 8 16,-8 5-1-16,-6 14 0 16,-1 13-5-16,0 20-13 15,4 13-7-15,11 14-17 16,7 2-13-16,20 1-11 15,13-6 0-15,18-10-46 16,5-7-66-16</inkml:trace>
  <inkml:trace contextRef="#ctx0" brushRef="#br0" timeOffset="259370.1567">6685 14327 1539 0,'-3'-1'312'0,"6"1"-43"16,9 1-54-16,28 1-94 15,13 3-31-15,10-3-47 16,3 0-11-16,-10 4-112 16,-9-1-53-16</inkml:trace>
  <inkml:trace contextRef="#ctx0" brushRef="#br0" timeOffset="259718.7793">6780 14493 1554 0,'5'-6'307'0,"4"-4"-72"16,11 0-56-16,11 7-66 16,-2-1-31-16,1 9-49 15,-10 8-9-15,-15 9-11 16,-5 8 0-16,-21 8 3 16,-2-1-1-16,-12-5-2 15,-1-3-2-15,6-16-2 16,2-7-2-16,21-9-6 15,8-8-1-15,19-2-2 16,12-1 2-16,7 1 3 16,4 5 0-16,-6 8 5 15,-6 6-11-15,-4 11 23 16</inkml:trace>
  <inkml:trace contextRef="#ctx0" brushRef="#br0" timeOffset="260552.3541">6897 12132 1292 0,'1'8'258'0,"5"3"-114"16,-3-3-8-16,6-10-31 15,2-8-11-15,3-15-16 16,6-1-4-16,-1-11-14 15,-5-3-2-15,-3-2-1 16,-9-4-1-16,-7 1-9 16,-2 2-8-16,-7 5-18 15,1 6-5-15,-1 16-13 16,1 14-2-16,-5 21 1 16,1 15 1-16,5 20 5 15,4 5-1-15,18-1-5 0,9 1 1 16,20-18 1-16,9-9-22 15,6-16-87-15,-1-9-81 16</inkml:trace>
  <inkml:trace contextRef="#ctx0" brushRef="#br0" timeOffset="260812.7763">6788 12234 1483 0,'-3'-1'276'16,"2"1"-40"-16,17 0-68 15,14 1-9-15,24 3-59 16,4-2-25-16,10 3-43 15,-5 0-17-15,-9 1-25 16,-2-1-50-16,-13-2-429 16</inkml:trace>
  <inkml:trace contextRef="#ctx0" brushRef="#br0" timeOffset="261242.4374">6874 12435 1239 0,'-6'-2'315'16,"-2"-3"-103"-16,11 0-51 15,4-2-21-15,15 2-32 16,6 0-10-16,9 4-34 16,5 0-14-16,-4 5-23 15,-4 7-5-15,-24 4 10 16,-11 7 3-16,-17 9 5 15,-10-5 0-15,5 1-18 16,2-4-1-16,11-16-5 16,10-2-4-16,10-7-2 15,10-4-3-15,11 0-4 16,8-3-2-16,0 7-8 0,2 2 0 16</inkml:trace>
  <inkml:trace contextRef="#ctx0" brushRef="#br0" timeOffset="295485.9766">6289 15742 996 0,'-38'7'373'0,"-34"8"-214"16,20-1-67-16,44 2-14 16,24-3 3-16,55 1-20 15,27 0-3-15,57-6 4 16,30-4 6-16,61-6 15 15,26-6 19-15,47-5-9 16,21 1-8-16,12-3-27 16,7 2-10-16,-26 0-5 15,-22 6 3-15,-49 4-7 16,-32 3 2-16,-60 7 184 16</inkml:trace>
  <inkml:trace contextRef="#ctx0" brushRef="#br0" timeOffset="301462.5254">7805 15149 1485 0,'-2'-3'243'0,"-4"3"-91"16,2 5-25-16,5 15-46 15,2 8-8-15,9 7-8 16,2 4-3-16,1 0-15 16,4-5-8-16,3-6-12 15,1-11-6-15,2-20-1 16,1-6 0-16,-2-17 2 15,-1-7 0-15,-7-3-2 16,-4-2-2-16,-8 4-4 16,-2 3-2-16,-4 11-6 15,0 8-4-15,0 15-4 16,1 11-2-16,4 17 0 0,3 8-1 16,4 18 3-16,2 5-1 15,-10 5 14-15,-5-1 13 16,-18-12 45-16,-10-3 13 15,-8-11 2-15,-5-9-13 16,-6-24-39-16,7-12-11 16,10-23-65-16,9-7-40 15,24 4-5-15</inkml:trace>
  <inkml:trace contextRef="#ctx0" brushRef="#br0" timeOffset="303723.954">6289 16208 1346 0,'-1'-2'275'0,"-4"1"-36"0,8 4-75 15,-3-3-24-15,0 1-44 16,22 25-9-16,42 42-24 15,-21-22-12-15,1 5-20 16,-5 0-9-16,-3-8-13 16,-8-8-21-16,-8-8-74 15,0-8-54-15,-9-9-321 16</inkml:trace>
  <inkml:trace contextRef="#ctx0" brushRef="#br0" timeOffset="303912.9975">6606 16246 1514 0,'-3'-1'275'0,"-8"0"-48"15,-2 4-26-15,-8 14-45 16,-6 6-19-16,-5 15-46 0,1 7-21 16,-8 3-37-16,3-2-14 15,3-8-55-15,3-9-36 16,17-15-81-16,6-7-67 15</inkml:trace>
  <inkml:trace contextRef="#ctx0" brushRef="#br0" timeOffset="304285.7986">6813 16043 1479 0,'7'-8'256'0,"14"-2"-60"16,3 2-42-16,2 8-61 15,4 1-29-15,-13 13-23 16,-9 2 0-16,-6 10 6 16,-11 8 4-16,-8-1-13 15,-1 2-10-15,-1-6-18 16,7-5-5-16,12-7-2 16,4-4 0-16,10-5 0 0,6-3-1 15,6-3 3-15,3 0 0 16,0-2-7-16,0 0-12 15</inkml:trace>
  <inkml:trace contextRef="#ctx0" brushRef="#br0" timeOffset="305311.5254">7215 16322 1158 0,'-3'-10'357'16,"-4"-9"-163"-16,1 14-39 15,4 8-12-15,6 28-46 16,8 14-8-16,13 27-15 15,5 5-7-15,5 5-26 16,-9-6-6-16,-4-12-14 16,-5-9-4-16,-5-28 5 15,1-9 5-15,2-32 19 16,0-13 9-16,-3-26 1 16,3-8-10-16,-10-17-15 15,-5-13-6-15,-3-15-6 16,-3-4-4-16,1 12-11 15,3 17-3-15,-3 38-2 0,5 11-26 16,-5 26-73-16</inkml:trace>
  <inkml:trace contextRef="#ctx0" brushRef="#br0" timeOffset="305782.5002">7488 16042 1332 0,'-12'0'228'0,"-3"1"-88"0,5 2-41 15,17 1-26-15,19 2-5 16,28 0-33-16,26 3-6 16,37-2-15-16,19 3-7 15,31-5-5-15,8-3 0 16,17-2 1-16,4-1 0 16,4-5 0-16,3-2 2 15,-13-1-2-15,-10-3 2 16,-24 4-3-16,-19 4-47 0</inkml:trace>
  <inkml:trace contextRef="#ctx0" brushRef="#br0" timeOffset="306173.7165">9754 16029 1395 0,'-5'4'247'0,"-4"6"-36"0,3 10-88 15,3 11-1-15,3 13-29 16,2 2-20-16,0 2-27 15,2-1 381-15</inkml:trace>
  <inkml:trace contextRef="#ctx0" brushRef="#br0" timeOffset="307446.0134">7716 16446 1385 0,'3'4'262'16,"1"2"19"-16,15 23-165 15,5 4-25-15,15 5-18 16,2 8-15-16,-5-3-16 15,-1-4-7-15,-14-1-11 16,-2-9-21-16,-5-10-82 0,-3-7-93 16</inkml:trace>
  <inkml:trace contextRef="#ctx0" brushRef="#br0" timeOffset="307601.5973">8012 16483 1508 0,'-17'8'321'0,"-8"5"7"16,-9 13-146-16,-2 5-46 16,-9 6-74-16,-1 0-23 0,4-2-45 15,4-3-48-15,22-12-169 16</inkml:trace>
  <inkml:trace contextRef="#ctx0" brushRef="#br0" timeOffset="307883.9867">8113 16304 1262 0,'-6'-8'294'0,"-2"-12"-38"16,13 6-84-16,23 1-71 15,8 3-10-15,7 10-65 16,-3 6-15-16,-22 14 22 0,-17 8 10 16,-20 15 8-16,-12 1 0 15,6-4-25-15,6-3-10 16,21-16-8-16,10-5 0 16,18-7-12-16,8-6-32 15,6 1-167-15</inkml:trace>
  <inkml:trace contextRef="#ctx0" brushRef="#br0" timeOffset="308091.5823">8565 16371 1451 0,'-2'12'304'15,"-3"10"71"-15,-1 23-222 16,-1 3-17-16,4 6-66 15,2 1-18-15,3-5-14 16,2-7-9-16,1-11-38 16,0-12-47-16,-2-16-110 15,-3-5-327-15</inkml:trace>
  <inkml:trace contextRef="#ctx0" brushRef="#br0" timeOffset="308211.2607">8440 16579 1699 0,'14'3'357'0,"24"1"-248"0,11-3-36 16,15 2-49-16,2-3-33 15</inkml:trace>
  <inkml:trace contextRef="#ctx0" brushRef="#br0" timeOffset="308703.0327">8936 16430 1505 0,'0'5'271'15,"3"6"-52"-15,2 15-126 16,6 4-8-16,2 5-34 16,6-1-11-16,4-7-16 15,2-4-6-15,4-14-3 16,0-9 0-16,-4-11 1 0,-3-12 1 15,-8-7 0-15,-7-5 0 16,-7 0 4-16,-2 2 0 16,-4 5-4-16,1 10 1 15,1 19-4-15,3 13-1 16,3 23 1-16,4 7-3 16,6 17-8-16,-1 7-3 15,-11 10 18-15,-5 6 21 16,-18-7 24-16,-5-2 1 0,-9-20-14 15,1-16-16-15,1-21-29 16,4-18-32-16,7-31-97 16,6-13-38-16</inkml:trace>
  <inkml:trace contextRef="#ctx0" brushRef="#br0" timeOffset="309038.2349">9328 16364 1531 0,'-3'-6'293'0,"-1"-7"-48"0,7 5-50 15,2-2-59-15,11 4-33 16,5 8-60-16,1 4-13 16,-9 13-5-16,-9 3 2 15,-12 4 8-15,-8 5-1 16,-1-1-11-16,5-1-9 16,8-7-9-16,6-7-2 0,15-12-1 15,8-1 0 1,16-2 6-16,3-5-11 0,3 3 3 15</inkml:trace>
  <inkml:trace contextRef="#ctx0" brushRef="#br0" timeOffset="309946.4631">10059 14889 1371 0,'8'-2'217'0,"9"-5"-92"16,11 7-25-16,14 0-14 15,-1 0-19-15,3 1-20 16,-5 2-5-16,-13-3-14 16,-1 0-6-16,-12 0-3 15,-3-4-2-15,-7 4-1 16,-3 0 0-16,-5 2 3 0,3-2 1 16,1 0-3-16,-2 4-3 15,-9 22-10-15,-8 37-3 16,18-21-3-16,2 8-3 15,2 13 2-15,5 9 1 16,2 20 1-16,1 1 1 16,-5 4-2-16,0-2 1 15,0-18 1-15,-3 12-1 0,-2-1 0 16,2 6 1-16,-6 2 1 16,-4-10 0-16,2-8 3 15,-4-5-1-15,3-3 1 16,2-3 0-16,3-8 4 15,0-9-2-15,1-13 1 16,-3-11-1-16,4-9-1 16,6 2 2-16,-1-5 0 15,-1-4 2-15,0 2-2 16,-4-9-1-16,0-3 4 16,1 1 1-16,-2-2 2 15,-1 0 2-15,-6-4-5 16,-18-7 4-16,-44-10 14 15,28 19 0-15,2 3-2 16,4 5-7-16,19 1-31 16,10 5 97-16</inkml:trace>
  <inkml:trace contextRef="#ctx0" brushRef="#br0" timeOffset="311040.985">10496 16655 1321 0,'-2'-3'238'15,"-3"0"-106"-15,1 3-23 16,2 0-18-16,1 0-22 15,0 16-21-15,6 39-8 0,5-40-15 32,-4-7-3-32,0 0-10 0,20 19 1 0,4-19 4 15,1-8 1-15,-12-21 1 16,-4-3-2-16,-10-2 1 16,0-1 0-16,-7 3-4 15,-5 3-1-15,3 9-11 16,-3 8-3-16,4 13-3 15,2 8 2-15,1 14 2 16,2 6 1-16,2 20 0 16,-2 6 3-16,-4 3 5 15,-5 1 4-15,-7-17 9 16,-5-7 3-16,-7-13 0 16,-4-10-2-16,-2-15-4 15,3-9-12-15,8-16-64 16,8-6-42-16,14-10-114 15,9 0-167-15</inkml:trace>
  <inkml:trace contextRef="#ctx0" brushRef="#br0" timeOffset="311234.6036">10783 16703 1481 0,'4'-1'282'0,"8"-3"3"0,8 4-182 16,5 0-20-16,6 2-53 15,-3 1-20-15,-6 0-63 16,-6 2-80-16</inkml:trace>
  <inkml:trace contextRef="#ctx0" brushRef="#br0" timeOffset="311384.2041">10784 16747 1598 0,'5'1'347'16,"6"2"-122"-16,9 2-134 16,3 2-20-16,10 1-53 15,0 0-35-15</inkml:trace>
  <inkml:trace contextRef="#ctx0" brushRef="#br0" timeOffset="311730.0033">11083 16702 1626 0,'0'1'347'0,"6"2"-169"16,9 2-38-16,16-1-51 15,4-2-39-15,6-2-47 16,-2-2-37-16</inkml:trace>
  <inkml:trace contextRef="#ctx0" brushRef="#br0" timeOffset="312138.0602">11479 16660 1542 0,'13'-9'274'15,"3"-1"-115"-15,3-12-88 16,6 1-16-16,-8-8-38 16,0-6-5-16,-8-4 6 15,-6-5 1-15,-7-1 7 16,-9 1 4-16,-6 14 7 15,-2 6 0-15,-3 19 3 16,1 10-4-16,4 19-14 16,2 7-7-16,11 16-9 15,8 4-1-15,15-3 2 16,8-2 2-16,9-11 1 16,4-8-1-16,0-9-17 15,-1-6-46-15,-11-6 135 0</inkml:trace>
  <inkml:trace contextRef="#ctx0" brushRef="#br0" timeOffset="312328.5972">11369 16727 1473 0,'0'1'244'0,"6"3"-30"16,10-1-61-16,24-3-49 15,10 3-19-15,13-1-59 16,2-2-14-16,-7 3-38 16,-6-2-70-16</inkml:trace>
  <inkml:trace contextRef="#ctx0" brushRef="#br0" timeOffset="312618.1165">11464 16923 1372 0,'-3'-1'219'0,"-2"-2"-32"0,11-2-63 16,16-2-22 0,7 0 5-16,12 1-24 0,3 2-24 15,-5 6-22-15,-10 4-2 16,-20 10 19-16,-15 1 6 15,-22 7 6-15,-2 4-2 16,-5-4-34-16,9 0-9 16,14-4-13-16,8-7-3 15,12-4 4-15,11 2 0 0,12-7 4 16,10 2-27-16,-3-9-33 16</inkml:trace>
  <inkml:trace contextRef="#ctx0" brushRef="#br0" timeOffset="313674.4813">10636 14742 1266 0,'3'-1'300'0,"-3"-2"-99"15,-2 6-2-15,1-3-81 16,-1 0-31-16,0 28-36 16,3 31-12-16,8-27-21 15,8-5-5-15,3-11-7 16,0-8 1-16,-2-15 2 16,2-7-1-16,-5-11-7 15,-1-4-1-15,-4-1-4 16,-2 3 0-16,-1 6 1 15,0 6 1-15,-3 14-6 16,-7 3-1-16,1 16-2 0,2 12 2 16,2 18 3-16,2 6 2 15,-5 6 4-15,-6-4 7 16,-6-8 16-16,0-2 4 16,-6-15 4-16,-3-8-3 15,-7-16-9-15,-3-13-3 16,5-14-30-16,4-4-33 15,14-8-84-15,9 0-76 0</inkml:trace>
  <inkml:trace contextRef="#ctx0" brushRef="#br0" timeOffset="313884.5586">10904 14792 1527 0,'1'0'277'0,"13"0"-84"15,3 0-70-15,15-2-39 16,4 3-44-16,1 0-28 16,-2 3-11-16,-7 1-70 15,-6-4-66-15</inkml:trace>
  <inkml:trace contextRef="#ctx0" brushRef="#br0" timeOffset="314021.0698">10958 14866 1521 0,'4'5'273'0,"7"3"-91"0,9 1-67 15,13-3-37-15,8-3-51 16</inkml:trace>
  <inkml:trace contextRef="#ctx0" brushRef="#br0" timeOffset="314467.7619">11426 14699 1454 0,'4'-2'225'0,"5"-9"-83"0,3-1-24 16,0-11-55-16,2-4-24 16,5-9-22-16,-7-5-1 15,-3-6 1-15,-6-2-4 16,-9 3 3-16,-4 7 0 16,-4 17 9-16,-2 13 4 15,-3 19 1-15,3 10-2 16,3 17-14-16,4 6-3 0,9 9 2 15,8 3 0-15,10-2 4 16,6-6-3-16,5-8-5 16,2-6 5-16,0-12-58 15,-2-6-57-15</inkml:trace>
  <inkml:trace contextRef="#ctx0" brushRef="#br0" timeOffset="314652.5055">11353 14772 1424 0,'-5'1'222'0,"2"3"-59"16,6 0 2-16,19-4-33 16,13 0-17-16,18-1-62 15,8 0-17-15,1 1-21 0,-2 3-28 16,-17 4-28-16</inkml:trace>
  <inkml:trace contextRef="#ctx0" brushRef="#br0" timeOffset="314963.8887">11443 14972 1213 0,'-6'-2'315'0,"-6"0"-97"16,6 2-45-16,9-3-44 16,7 0-7-16,12-2-30 15,7 0-13-15,8 7-24 16,-4 5-15-16,-9 7-17 16,-12 1 0-16,-20 7 19 15,-11 2 4-15,-14 2 1 16,0 2-3-16,6-6-25 15,5-4 2-15,18-5-5 16,7-7-1-16,20-4-4 16,8-2-5-16,15-6-5 15,5-1-14-15</inkml:trace>
  <inkml:trace contextRef="#ctx0" brushRef="#br1" timeOffset="324192.0327">7152 15986 1363 0,'-4'-3'227'15,"-12"14"-91"-15,-7 13-9 16,-16 23-60-16,-7 13-10 15,-10 7-26-15,-1 2-8 16,5-7-44-16,8-9-82 16</inkml:trace>
  <inkml:trace contextRef="#ctx0" brushRef="#br1" timeOffset="324800.0961">5519 15081 1358 0,'-3'1'213'16,"-4"3"-93"-16,-13 21-30 15,-5 12 14-15,-39 40 19 16,-19 29 0-16,-34 38-8 15,-22 21-22-15,-10 30 22 16</inkml:trace>
  <inkml:trace contextRef="#ctx0" brushRef="#br0" timeOffset="332861.034">12047 15878 1168 0,'19'-17'315'15,"12"-11"-179"-15,15 2-28 16,4 4-1-16,1 15-16 0,0 9-23 16,-4 26-21-16,-5 17-3 15,-9 24-13-15,-10 17-2 16,-20 14-10-16,-5 14-6 15,-6 15-7-15,-1-1-1 16,10-2-2-16,8-13-1 16,16-19-1-16,11-3 0 15,13-21 3-15,0-13 3 0,0-20-9 16,-8-9-46-16</inkml:trace>
  <inkml:trace contextRef="#ctx0" brushRef="#br0" timeOffset="333286.2646">12719 16850 1670 0,'6'7'327'15,"7"15"-236"-15,5 2-28 16,8 10-5-16,-2-2-21 16,-3-3-18-16,0 1 0 0,-8-8-1 15,-4-3-2-15,-9-2 2 16,-7-7 0-16,-13 4 6 16,-5 1-2-16,-5 3-8 15,3 8-1-15,2-1-8 16,5-2-25-16,14-6-97 15</inkml:trace>
  <inkml:trace contextRef="#ctx0" brushRef="#br0" timeOffset="333821.6496">13240 17049 1325 0,'3'3'230'0,"11"5"-89"16,10-1-36-16,17 1-19 15,4-3-18-15,10-3-44 16,0 2-9-16,-4-3-70 0,-2-1-87 16</inkml:trace>
  <inkml:trace contextRef="#ctx0" brushRef="#br0" timeOffset="334001.1678">13278 17197 1525 0,'9'1'261'0,"18"-1"-73"15,11 0-71-15,17-1-31 16,7 0-22-16,1 2-54 16,-5 4-371-16</inkml:trace>
  <inkml:trace contextRef="#ctx0" brushRef="#br0" timeOffset="334553.9866">13885 16619 1450 0,'-2'-7'250'0,"0"0"-33"16,0 7-45-16,2 21-67 16,1 15-26-16,6 26-47 15,4 10-10-15,-2 12-14 16,-2 0 0-16,-2-7-18 16,-5-11-26-16,5-18-20 15,-1-14-10-15,5-23-20 16,5-11 1-16,5-22-4 15,3-6 9-15,6-4 35 16,3-5 28-16,-6 7 16 16,-3 7 1-16,-15 7 12 15,-7 11 8-15,-11 14 28 16,-11 4 13-16,-9 8 5 16,-1 4-6-16,4-2-19 15,6 1-12-15,17-6-15 16,5-3-3-16,17-7-7 0,10-4 6 15,17 0-67-15,6-2-69 16</inkml:trace>
  <inkml:trace contextRef="#ctx0" brushRef="#br0" timeOffset="334902.3736">14193 17225 1489 0,'8'3'227'0,"10"4"-110"16,2 0-9-16,6-1-21 16,-3-5-25-16,2-2-28 15,-2-4-7-15,-5-8-9 16,-1-2-2-16,-13-5-1 15,-4 0-2-15,-17 3-3 16,-8 2 1-16,-10 6-2 16,-2 5 0-16,6 13 8 15,6 8-2-15,8 15-2 16,4 3 5-16,13 9-6 16,6-3 2-16,20 1 2 0,8-6-4 15,13-13-5-15,4-6-21 16,3-16-92-16</inkml:trace>
  <inkml:trace contextRef="#ctx0" brushRef="#br0" timeOffset="335716.0703">14619 16832 1302 0,'4'-9'249'16,"7"-14"-93"-16,4-3-39 0,7 3-2 16,1 5-9-16,4 11-21 15,4 10 6-15,-1 25-22 16,-1 13 1-16,-5 32 4 15,-5 4-5-15,-8 10-13 16,-3-2-11-16,-5-18-23 16,0-7-7-16,-3-22-4 15,1-14 0-15,-1-22 10 16,-2-4 0-16,-6-20 0 16,-5-7-1-16,-5-12-11 15,-3-7-3-15,4 12-3 16,1 7-3-16,0 20-3 15,3 9 2-15,-4 16 12 16,2 8 13-16,-6 16 10 16,0 4 0-16,3 0-8 15,-4-5-28-15,15-13 11 16</inkml:trace>
  <inkml:trace contextRef="#ctx0" brushRef="#br0" timeOffset="365009.7636">16084 17202 462 0,'-55'1'368'0,"-43"1"7"0,24 2-154 16,23-2-110-16,42 2-18 15,22-3 4-15,50 3-24 16,21 1 7-16,45-3-7 15,30 3-5-15,39-6-12 16,37-2-3-16,44 0-19 16,14-5-9-16,24 1-13 15,-14-2-2-15,2-4-3 16,-7 2-1-16,-28 5-3 16,-13 1 2-16,-49 10-33 15,-22 5-69-15</inkml:trace>
  <inkml:trace contextRef="#ctx0" brushRef="#br0" timeOffset="365702.4262">17489 17005 951 0,'4'4'450'0,"7"3"-249"16,7-6-65-16,-2-4-4 15,3-17-18-15,3-5-21 0,-2-18-20 16,5-5-1-16,2-7-6 16,-4-8-6-16,-6 1-22 15,-7 1-11-15,-12 0-17 16,-6 7-3-16,-14 13 1 16,-3 10 1-16,-4 29 5 15,-2 11 0-15,6 27 2 16,5 15 3-16,10 16 7 15,14 7 6-15,16 11 0 16,13 1 0-16,19-9 2 16,1-7-17-16,7-20 87 15</inkml:trace>
  <inkml:trace contextRef="#ctx0" brushRef="#br0" timeOffset="372384.4005">15268 17264 1770 0,'0'1'423'0,"0"4"-263"16,1 0-50-16,-1-5-65 0,0 0 355 15</inkml:trace>
  <inkml:trace contextRef="#ctx0" brushRef="#br0" timeOffset="374484.7669">15919 17612 1396 0,'-6'-15'245'0,"6"14"-45"0,23 12-72 15,11 9-38-15,15 15-39 16,4 4-15-16,-2 6-16 16,-5 2-2-16,-11-3 0 15,-3-2-16-15,-9-10-106 16,-5-4-95-16</inkml:trace>
  <inkml:trace contextRef="#ctx0" brushRef="#br0" timeOffset="374680.4879">16286 17648 1599 0,'-16'2'341'16,"-13"2"-127"-16,-2 9-65 16,-4 5-19-16,-1 12-41 15,-4 7-23-15,-12 11-36 16,0 2-14-16,0-2-35 0,6-2-45 15,21-12-93-15,10-6-70 16</inkml:trace>
  <inkml:trace contextRef="#ctx0" brushRef="#br0" timeOffset="375172.3907">16692 17694 1009 0,'-2'-4'422'0,"-5"-2"-240"16,5 10-29-16,7 16-44 0,2 11-14 15,11 26-34-15,3 10-3 16,-5 9-3-16,-1-7-3 15,-3-25-7-15,-2-12-11 16,1-26 10-16,3-6 8 16,-1-20 11-16,0-15 3 15,3-22-16-15,-4-16-2 16,1-9-16-16,-4-5-4 16,-6-8-11-16,-1 2-8 0,-1 7-8 15,-2 16-2-15,-5 31-4 16,-4 16-24-16,-2 23-92 15,3 8 175-15</inkml:trace>
  <inkml:trace contextRef="#ctx0" brushRef="#br0" timeOffset="375686.0182">16924 17388 850 0,'-6'-3'411'0,"-1"1"-209"16,5 2-120-16,21 6-34 16,15 2-5-16,25 1-11 15,19 3-8-15,35-1-14 16,13-1 9-16,32-1 29 16,26-5 10-16,20-4 20 15,12 1-13-15,11 0-39 16,-12 5-9-16,-18 1-4 15,-11 0-1-15,-20 0 3 16,-7-1 4-16,-12-6-87 16</inkml:trace>
  <inkml:trace contextRef="#ctx0" brushRef="#br0" timeOffset="376272.2982">19470 17517 1206 0,'0'0'313'0,"1"4"-126"16,-1 6 14-16,4 13-36 16,1 8-12-16,-7 9-58 15,2 3-16-15,-7-2 76 16</inkml:trace>
  <inkml:trace contextRef="#ctx0" brushRef="#br0" timeOffset="377893.964">17065 17852 1560 0,'7'8'255'15,"10"16"-146"-15,9 9-34 16,13 7-27-16,2 4-17 0,-1-8-15 16,-4-5-3-1,-12-13-15-15,-9-6-37 0</inkml:trace>
  <inkml:trace contextRef="#ctx0" brushRef="#br0" timeOffset="378046.0476">17374 17854 1541 0,'-25'14'318'16,"-19"9"-62"-16,-7 11-111 15,-4 4-36-15,8 0-67 16,2-4-21-16,13-8-42 15,9-8-42-15</inkml:trace>
  <inkml:trace contextRef="#ctx0" brushRef="#br0" timeOffset="378355.6231">17356 17627 1301 0,'4'-11'292'16,"11"-4"-11"-16,8 3-88 15,7 9-80-15,0 9-18 0,-6 7-40 16,-6 4-8-16,-18 5-3 15,-4-1-2-15,-4 4-11 16,-1-2-9-16,12-11-11 16,7-2-2-16,12-12-18 15,8-4-24-15,8-5-57 16,-2 3-67-16</inkml:trace>
  <inkml:trace contextRef="#ctx0" brushRef="#br0" timeOffset="378617.6788">17700 17796 1462 0,'0'-5'265'16,"1"-4"-14"-16,1 7-44 15,-2 6-67-15,1 10-33 16,1 18-52-16,0 6-13 16,3 14-17-16,-5-1-3 15,0-6-8-15,0-7-2 16,0-15-48-16,3-5-47 0,1-12-337 16</inkml:trace>
  <inkml:trace contextRef="#ctx0" brushRef="#br0" timeOffset="378762.5794">17582 17981 1527 0,'4'4'280'0,"15"-1"-61"16,11 2-83-16,19-2-65 16,10-3-19-16,9 0-86 15,-3 0-366-15</inkml:trace>
  <inkml:trace contextRef="#ctx0" brushRef="#br0" timeOffset="379196.42">18270 17617 1489 0,'-15'20'253'0,"-19"29"-71"15,2 18-37-15,7 25-52 16,3 6-19-16,16-1-39 15,10-7-5-15,15-22-8 16,13-8 4-16,11-17-60 16,4-13-31-16</inkml:trace>
  <inkml:trace contextRef="#ctx0" brushRef="#br0" timeOffset="379785.0051">18522 18062 1294 0,'10'-2'258'0,"0"-4"-115"16,10-11-69-16,-5-6-13 15,2-14-25-15,1-5-3 16,-3-10 9-16,1 0 7 15,-9 3 9-15,-4 3-4 0,-9 15 1 16,-5 4 1-16,-5 18-12 16,1 9-6-1,1 6-15-15,1 6-11 0,7 4-12 16,4 4-1-16,5 8-1 16,10 6 1-16,6 10 2 15,6 3 2-15,1 3 2 16,1-4-33-16,-1-9 9 15</inkml:trace>
  <inkml:trace contextRef="#ctx0" brushRef="#br0" timeOffset="380035.5716">18387 18143 1489 0,'10'0'234'15,"17"0"-94"-15,11 0-17 16,21-4-32-16,8 3-24 16,5 1-38-16,2 4-10 15,-8 0-6-15,-8 3-13 16,-16-3-106-16,-9-1-253 0</inkml:trace>
  <inkml:trace contextRef="#ctx0" brushRef="#br0" timeOffset="380338.8299">18505 18303 1444 0,'3'-1'216'16,"7"1"-83"-16,8-5-43 15,6 3 6-15,17 1-27 16,0 1-16-16,0 5-8 16,-9 1 4-16,-23 8 1 15,-11 2-2-15,-19 6 1 16,-3 3-13-16,-4 3-16 0,7-1-6 15,11-7-11-15,7-1 0 16,16-9-2-16,7-2 1 16,15-8-16-16,6-5-39 15,9-8-344-15</inkml:trace>
  <inkml:trace contextRef="#ctx0" brushRef="#br0" timeOffset="380721.8578">18812 17655 1474 0,'7'-5'252'0,"12"5"-65"16,7 6-31-16,12 23-64 0,3 15-31 15,4 27-37-15,-2 18-5 16,-17 10 13-16,-7 4 4 15,-20 1 1-15,-14-3-3 16,-7-1-26-16,-9-10-4 16,-8-27-9-16,1-19-21 15,-3-27-99-15,6-13-76 16</inkml:trace>
  <inkml:trace contextRef="#ctx0" brushRef="#br0" timeOffset="381260.7726">19107 17737 715 0,'4'-4'484'16,"10"-1"-178"-16,5-1-161 0,6 4-18 15,3-1-5-15,-1 4-45 16,-1 4-15-16,-14 4-4 15,-6 3 7-15,-17 5 8 16,-8 3 0-16,-7 6-17 16,-1 4-10-16,5-3-13 15,8-3 2-15,14-10-1 16,11-5 2-16,15-7-5 16,11-2-9-16,12-5-13 15,1-4-17-15</inkml:trace>
  <inkml:trace contextRef="#ctx0" brushRef="#br0" timeOffset="454674.5463">16002 7676 1199 0,'4'-3'278'16,"1"1"-172"-16,5 0-30 16,5-2-26-16,1-1-13 15,2-5-23-15,2-3-4 16,-3-13 1-16,3-4-1 0,2-15 2 15,-1-7 1-15,0-12 1 16,-8-1-1-16,-12 4-1 16,-9 5 5-16,-8 18 7 15,-8 4 3-15,-4 17-9 16,0 10-10-16,-7 16-15 16,0 12-2-16,-3 23 6 15,4 13 9-15,25 23 39 16,25 5 11-16,46-5 19 15,26-12 6-15,44-20-14 16</inkml:trace>
  <inkml:trace contextRef="#ctx0" brushRef="#br0" timeOffset="538819.8739">17011 14987 221 0,'0'0'88'0,"0"3"-44"16,5 1 41-16,-5-5 106 0,0 0 35 15,0 0 37-15,0 0-79 16,10-1-87-16,7 2-36 16,34 0-29-16,-28 0-4 15,3 0-9-15,-4-4-2 16,0-1-1-16,-2 1-2 16,-5-2 1-16,-4 4 6 15,-9-3 9-15,-7 1 5 16,-9 3-3-16,-7 2-6 15,-4 5-9-15,-6 0-5 0,-3 2-5 16,-2-2-2-16,-5 1-2 16,2 0 1-16,0-4-3 15,9-2 1-15,14-1 12 16,8 0 4-16,13-3 4 16,7 3-2-16,10-6-12 15,5 4-3-15,6-4-3 16,6 0 1-16,2 2 0 15,-1-4-2-15,0 5 0 16,-7 1-1-16,-11 3 0 16,-7 4 0-16,-14-1 3 15,-3 3 2-15,-9-2 3 16,-3-1 2-16,-6 0-2 16,-1-3-1-16,-4 3-2 15,1-3-2-15,-4-1-1 16,3 0 1-16,1 0-2 0,-2-3 0 15,7 3 0-15,1 0 0 16,10 0 0-16,5 0 0 16,16 2 2-16,5-2 0 15,14-3 1-15,3 1 0 16,3-3-2-16,1 4 0 16,-2 1-2-16,-1 2 0 15,-12 3 0-15,-8 2-1 0,-15 3 0 16,-5 0 1-16,-16-1 2 15,-5-2 0-15,-9-2 2 16,0 1 0-16,-2-1-1 16,2 1 0-16,7-1 0 15,-1-1 2-15,10-2 3 16,5 0 0-16,6 1-1 16,8 0-1-16,12 1-1 15,7-3 1-15,16-2 0 16,6-3 1-16,6-2-2 15,3-2-1-15,-6 3-1 16,-5-1-2-16,-13 5-1 16,-7-2 0-16,-19 3-1 15,-7 3 1-15,-18 2 0 16,-11 2 1-16,-8-1 2 16,1 1 1-16,1-5 0 0,6 3-1 15,8-4 1-15,4-1-1 16,9 2 0-16,5-2-1 15,9 2 0-15,8-2 0 16,11 0 0-16,6 0 1 16,7-4 0-16,2 2-1 15,4 0-2-15,-4-2 1 16,-3 4-1-16,-4 1 0 0,-13 2-2 16,-7 1 1-1,-11 1 0-15,-8 1 1 0,-13-2 0 16,-5 1 2-16,-5-1 0 15,-2 0 0-15,3-4 1 16,1 0 0-16,9-1-1 16,3-2 1-16,8 1-1 15,10 1 0-15,5 1-2 16,4 0 0-16,-6 0 0 16,13 0 0-16,46 1 1 15,-19 0 0-15,1 0 1 16,1 0-1-16,-7 1-1 15,-2-1 0-15,-14 3 0 16,-3 1-2-16,-13 0 0 16,-4 2 2-16,-14-2 1 15,-7-1 3-15,-9 2 5 16,-9-2 0-16,-1 0 1 0,2 0-1 16,3-1-3-16,7-2-1 15,9 0-5-15,4 0 0 16,12-1-1-16,3 1 1 15,10 1 0-15,7 2 2 16,12 2 0-16,2-2-2 16,6 0 3-16,4-1-2 15,-6 2 2-15,1 1-1 16,-11-1 1-16,-8 0-1 0,-13-2-1 16,-6-1 1-16,-18 0-1 15,-7 1-1-15,-16 2 1 16,-5-2 0-16,1 2 0 15,4-3-1-15,11-1 1 16,5 1 0-16,11-2-1 16,6 0 3-16,21-3-1 15,8 1 0-15,12-3 0 16,7 0 0-16,2-1 1 16,5-1-1-16,0 2-1 15,-4 3-1-15,-8 1 0 16,-7 2 0-16,-14 2 0 15,-10 1-1-15,-11 2 0 16,-7-1 1-16,-16 1 0 16,0 2 0-16,-5 0 0 15,1-2 0-15,10-1 1 16,6-3 0-16,9-2 2 0,5-2 0 16,9-3 1-16,1-2-1 15,13-2-2-15,2-1 1 16,8-3-2-16,5 3 2 15,2 3-1-15,-1-3 0 16,-4 6-1-16,-6-1-1 16,-13 5-2-16,-8 3 1 15,-11 1-1-15,-10 3 1 0,-12 0 1 16,-4-2-1-16,-4-1 2 16,-1-2 0-16,-1-3 1 15,1-2 1-15,6-5 0 16,5-1 0-16,14 1 0 15,9 2-1-15,9 2-1 16,10-1 0-16,11-2-1 16,3 2 1-16,11-3 0 15,1 2 0-15,2-2 0 16,2-1 1-16,-7 1-1 16,-5 0 0-16,-13 7 0 15,-12 1-2-15,-16 0-1 16,-9 1 2-16,-17 1-1 15,0-1 1-15,0 4 1 16,-1-4 0-16,14 0 1 16,2-1 1-16,9-2-1 15,13-2 1-15,12 0-1 0,4-1-1 16,7 1 1-16,2-2 0 16,5 1-1-16,5 4 1 15,0 0-1-15,0 0 0 16,-12 2 0-16,-8 1-1 15,-15-1 0-15,-10 3-1 16,-16-4 1-16,-7-1 0 16,-6 1 1-16,2 0 0 15,4-2 0-15,3 1 0 0,10 0 0 16,4-3 2-16,10-1-1 16,7 3-1-16,14-3 0 15,5 3 0-15,5-1 0 16,6 0 1-16,0-3 0 15,1 5-1-15,2 0 1 16,-5-3 0-16,-9 4-1 16,-5-1 0-16,-15 0 0 15,-4 2 0-15,-18-1 0 16,-8 0-1-16,-5 1 0 16,-7-3-1-16,9 0 2 15,2 1 0-15,13-5 2 16,11 6 0-16,7-2 1 15,9 0 1-15,4 0-2 16,5-1 2-16,10-1-17 0,-1 3-114 16</inkml:trace>
  <inkml:trace contextRef="#ctx0" brushRef="#br0" timeOffset="540367.7795">17896 14709 72 0,'16'-8'263'16,"13"-5"102"-16,-6 1 129 15,-5 2-222-15,-10 5-156 16,-8 2-13-16,-5 7-28 16,-6 7-12-16,-18 5-5 15,-8 4-3-15,-18 7-5 0,-7 3-4 16,-7 11-5-16,-1 8-7 15,6 3-8-15,2-3-4 16,10-8 0-16,7-15 4 16,14-11 0-16,13-9 1 15,17-11-3-15,8 2-5 16,12-12-3-16,8-2-6 16,5-8-1-16,-7-5-1 0,-2 2-3 15,-6 1-2-15,-7 6-2 16,-3 6-2-16,-8 8-1 15,-3 3-2-15,-5 4 0 16,-3 3 0-16,3 8-1 16,0 4 0-16,-1 8 2 15,3 3 1-15,-2 1 3 16,0-2 3-16,0-3 2 16,3-6 1-16,1-6 2 15,-1-1 1-15,4-9 7 16,2-2 1-16,9-3 0 15,2-2-1-15,11 3-9 16,-1-1 1-16,-1 2 1 16,2 3 0-16,-6 4-3 15,-2-1 1-15,0 1-4 16,-2-6 0-16,-3-7-2 16,4 8 83-16</inkml:trace>
  <inkml:trace contextRef="#ctx0" brushRef="#br0" timeOffset="587246.0105">19748 16992 974 0,'-1'0'404'0,"0"1"-238"15,4-1-51-15,-3 0-16 16,18 4-11-16,52 10-31 16,-24-6-20-16,-2-6-23 15,-1 0-4-15,-3-1-6 16,-4 2-27-16,-2-6-102 16,-9-6-38-16</inkml:trace>
  <inkml:trace contextRef="#ctx0" brushRef="#br0" timeOffset="587460.8438">19809 17149 999 0,'-9'3'391'0,"-6"7"-235"16,12 0-65-16,8-4 16 15,20 1-10-15,11-5-2 16,16 1-29-16,1 0-14 0,6-4-18 16,-4-1-7-16,-4-4-129 15</inkml:trace>
  <inkml:trace contextRef="#ctx0" brushRef="#br0" timeOffset="589103.3457">20559 16600 1261 0,'-1'-9'280'0,"1"-7"-105"16,0 4-22-16,0 13-57 0,1 7-13 16,-3 13-17-16,2 10-9 15,1 17-3-15,2 12-3 16,5 16-16-16,-5 3-6 15,-2-3-5-15,-1-9-3 16,0-20-16-16,0-12-24 16,1-19-60-16,2-4-32 15,0-8-16-15,5 0-11 16,4-1-77-16</inkml:trace>
  <inkml:trace contextRef="#ctx0" brushRef="#br0" timeOffset="589308.0435">20707 16895 1500 0,'-9'0'242'0,"-14"5"-104"15,-3 5-22-15,-2 9-43 16,-1 5-18-16,7 6-26 16,5-1-9-16,12 0-9 15,8-5 4-15,15-9 13 16,9 0 2-16,10-7-1 15,2 0-5-15,2-1-57 16,-5-1-49-16</inkml:trace>
  <inkml:trace contextRef="#ctx0" brushRef="#br0" timeOffset="589768.8504">20772 17197 1235 0,'1'0'277'0,"4"6"-149"15,5-1 7-15,5-2-10 16,5 4-22-16,6-5-36 16,3-2-11-16,-4 0-15 15,-2-4-9-15,-6-7-9 16,-1 1-5-16,-5-3-5 16,-3 0-1-16,-5-4-2 15,-4 4-1-15,-3-2-1 16,-8 1-2-16,-6 7 0 15,-5 1-2-15,-6 7-2 16,1 5 0-16,4 9 1 16,3 5-2-16,5 7 3 15,6 4 1-15,7 2 5 0,7-3-1 16,17-2 2-16,5-1-2 16,13-6-1-16,-2-4 2 15,2-11-39-15,-1-6-41 16</inkml:trace>
  <inkml:trace contextRef="#ctx0" brushRef="#br0" timeOffset="595140.3262">19781 16740 744 0,'-1'0'464'0,"-4"-2"-196"0,4-2-174 16,0 3-1-16,1 0-6 15,1-6-10-15,7-14-7 16,25-33-3-16,-14 21-9 15,3 7-4-15,-3-1 11 16,-7 7 3-16,-5 10 2 16,-4 2-5-16,-3 15-23 15,-2 9-9-15,0 11-21 16,2 6-2-16,2 7-9 16,5-2 2-16,3-1-13 15,-4-6-44-15,-1-5-180 16</inkml:trace>
  <inkml:trace contextRef="#ctx0" brushRef="#br0" timeOffset="595555.7442">19944 16433 911 0,'-4'-6'440'0,"-5"-9"-252"16,-7 1-54-16,-14 4-21 16,-5 1 16-16,-7 8-42 15,-1 8-18-15,-2 13-25 16,4 10-31-16,4 21-9 15,6 0-2-15,14 12-1 16,8 2 1-16,22-1 7 16,13 2 7-16,25-13 10 15,17-7 5-15,18-26 3 16,7-17 6-16,3-30 21 16,-5-18 9-16,-13-22 13 15,-15-7-2-15,-31-7-19 16,-25-3-4-16,-42-5-20 15,-18 4-13-15,-21 22-74 16,-1 19-338-16</inkml:trace>
  <inkml:trace contextRef="#ctx0" brushRef="#br0" timeOffset="601399.098">21237 17050 1457 0,'25'2'179'0,"43"4"-120"0,25-2-9 16,58 2-12-16,27-6-1 15,51-1 10-15,30-1 11 16,32-9 9-16,11 1-7 16,-6-7-28-16,-10-4-12 15,-39 0-7-15,-26 0 5 16,-48 4-104-16</inkml:trace>
  <inkml:trace contextRef="#ctx0" brushRef="#br0" timeOffset="602068.176">22618 16351 1340 0,'-10'-8'217'0,"-14"-8"-98"16,-5 4-11-16,-10 14-17 15,2 7-14-15,1 17-41 16,-1 8-9-16,11 15-4 15,4 9 0-15,15 1 4 16,12 0 0-16,18-11 11 16,4-9 5-16,22-15 7 15,10-6 2-15,15-18-5 16,14-10-5-16,-5-14-7 16,-9-12-3-16,-25-10-2 15,-20-7-1-15,-31-11-9 16,-12 3-8-16,-19 6-13 15,-13 8-14-15,-6 21-44 0,-4 8-34 16,3 11-106-16,8 7-51 16</inkml:trace>
  <inkml:trace contextRef="#ctx0" brushRef="#br0" timeOffset="602374.7047">22570 16585 1532 0,'5'7'259'0,"7"15"-101"15,6-1-19-15,13 8-19 16,4 1-20-16,12 2-45 16,-2-2 2-16,-14-5 250 0</inkml:trace>
  <inkml:trace contextRef="#ctx0" brushRef="#br0" timeOffset="603946.2546">21259 17544 1584 0,'9'5'269'0,"15"12"-158"0,4 5-27 15,17 17-16-15,3 6-6 16,2 3-31-16,0 3-11 15,-5-2-6-15,-6-8-1 16,-10-9-46-16,-3-8-41 0,-11-17-158 16</inkml:trace>
  <inkml:trace contextRef="#ctx0" brushRef="#br0" timeOffset="604155.6996">21633 17619 1042 0,'-5'-2'425'0,"-8"-6"-190"16,-2 1-43-16,-4 6-38 15,-8 3-8-15,-3 13-29 16,-6 5-23-16,-3 13-44 16,0 2-14-16,-3 4-19 15,4 0-5-15,4-7-16 16,10-5-35-16,16-14-117 15</inkml:trace>
  <inkml:trace contextRef="#ctx0" brushRef="#br0" timeOffset="604674.5563">21783 17558 1148 0,'0'-1'351'0,"2"2"-140"16,4 11-54-16,6 19-61 16,7 6-3-16,6 16-8 15,-2 2-12-15,0 5-18 16,0 1-10-16,-9-15-20 0,-5-7-6 15,-1-24 6-15,-1-10 9 16,0-16 3-16,3-14 0 16,-8-15-10-16,1-10-9 15,-6-14-6-15,1-4-2 16,-1-19-4-16,-3-9 0 16,11-4-5-16,0 5-2 15,3 24-1-15,2 22-3 16,-9 22-2-16,-1 7 0 0,-5 14-52 15,-2 5-55-15</inkml:trace>
  <inkml:trace contextRef="#ctx0" brushRef="#br0" timeOffset="605167.358">21976 17207 850 0,'-1'3'370'0,"-3"3"-198"15,4-2-89-15,4 3-9 16,8-3-1-16,7-4 2 16,19 0-14-16,8-5-12 15,29-1-16-15,13 3-4 0,24-3 6 16,16 2 3-16,22-2 3 15,9-2-5-15,11 1-18 16,1-2-5-16,-6-5 1 16,-6 1-1-16,-15 0 1 15,-8 2 1-15,-15-2-5 16,-8 2-9-16,-17-8-18 16,-13 3-5-16,-30 7-5 15,-17 1-8-15,-35 9 5 16,-12 2-17-16,-11 5-75 15,-4-1-76-15</inkml:trace>
  <inkml:trace contextRef="#ctx0" brushRef="#br0" timeOffset="605498.7975">24103 17118 652 0,'0'0'474'0,"3"-3"-120"16,-1 3-207-16,-2 0-8 16,0 0 2-16,0 2-35 15,2 20-16-15,36 39-31 16,-30-29-13-16,-2 1-50 16,0-2-51-16</inkml:trace>
  <inkml:trace contextRef="#ctx0" brushRef="#br0" timeOffset="606008.576">22212 17671 1446 0,'2'-1'236'16,"4"-2"-33"-16,11 9-104 16,6 8-24-16,12 8-15 15,6 7-8-15,-4 4-19 16,-6 4-5-16,-6 3-13 16,-10-4-12-16,-1-3-89 0,2-8-65 15</inkml:trace>
  <inkml:trace contextRef="#ctx0" brushRef="#br0" timeOffset="606186.8863">22488 17708 1534 0,'-7'1'267'0,"-18"4"-92"16,1 4-39-16,-6 9-33 15,-7 2-26-15,3 10-44 16,-2 2-14-16,2 3-12 15,10 3-12-15,9-12-77 16,9-4-82-16</inkml:trace>
  <inkml:trace contextRef="#ctx0" brushRef="#br0" timeOffset="606508.715">22435 17441 1307 0,'7'-7'266'0,"2"-6"-74"0,3 4-29 15,-1 5-60-15,-3 4-21 16,4 8-29-16,-4 3-11 15,-6 10-6-15,-5-1-1 16,-9 10-5-16,-3 1-4 16,-1-9-13-16,9-2-4 0,7-10-4 15,12-4 1-15,17 0 1 16,4-9-1-16,12 3-34 16,-5 0-37-16,-6 4-143 15</inkml:trace>
  <inkml:trace contextRef="#ctx0" brushRef="#br0" timeOffset="606775.5108">22710 17678 1210 0,'0'-2'335'16,"1"-3"-84"-16,-1 10-106 16,0-5-22-16,0 0-29 0,2 18-8 15,14 36-23-15,-7-25-16 16,3 2-21-16,-2 4-9 16,-5-5-5-16,-2-6-1 15,-3-8-42-15,-2-5-48 16,-5-9-163-16</inkml:trace>
  <inkml:trace contextRef="#ctx0" brushRef="#br0" timeOffset="606911.1856">22593 17811 1232 0,'9'-4'329'16,"6"-2"-60"-16,18 2-131 15,7 0-42-15,15 4-53 16,1 3-16-16,-3 0-65 15</inkml:trace>
  <inkml:trace contextRef="#ctx0" brushRef="#br0" timeOffset="607354.0019">23268 17352 1434 0,'-13'17'194'0,"-15"32"-76"16,1 14-24-16,2 20 9 15,2 8-10-15,12 10-36 16,8 6-10-16,16-11-21 16,11-10-3-16,14-30-7 15,0-14 2-15,0-18-34 16,-1-5-49-16</inkml:trace>
  <inkml:trace contextRef="#ctx0" brushRef="#br0" timeOffset="607803.7406">23505 17671 1079 0,'6'4'369'0,"9"3"-212"16,-1-3-22-16,2-6-24 16,0-3-4-16,0-13-40 15,1-1-18-15,2-7-23 16,-3-9-4-16,-6-4-6 15,-3-8-1-15,-8-3-6 16,-7 6-4-16,-7 8 13 16,-5 9-1-16,-3 17-1 15,0 7 0-15,1 14-15 16,0 7-4-16,6 11 1 16,4 3-1-16,12 10 0 15,7-2 2-15,16 3 1 16,3-8 2-16,9-8 3 0,0-4-25 15,0-8-104 1,-3-1-89-16</inkml:trace>
  <inkml:trace contextRef="#ctx0" brushRef="#br0" timeOffset="608043.4428">23360 17770 1364 0,'0'1'217'0,"8"1"-90"16,10-1-6-16,20-1-9 16,13 0-27-16,12 0-40 15,5 0-12-15,-1 7-11 16,-8-4-5-16,-12 1-42 15,-10 0-45-15</inkml:trace>
  <inkml:trace contextRef="#ctx0" brushRef="#br0" timeOffset="608374.2382">23560 17919 1179 0,'6'-3'294'0,"3"-2"-183"16,10-1-31-16,4 3 10 16,8 2-10-16,1 1-7 15,-2 10-28-15,-8 3-10 0,-18 4 5 16,-8 3 6-16,-22 1 6 15,-7 3 2-15,-2 2-26 16,-3-2-9-16,12-5-12 16,10-2-2-16,15-9 2 15,7-3-1-15,17-4 2 16,7-1-1-16,16 0-54 16,2 1-53-16</inkml:trace>
  <inkml:trace contextRef="#ctx0" brushRef="#br0" timeOffset="608716.691">23790 17360 1297 0,'10'0'254'0,"12"10"-110"16,8 10-29-16,14 25-34 15,1 12-14-15,-3 11-6 16,-6 12 4-16,-22 28-6 15,-14 4-4-15,-17 2-25 16,-7-6-17-16,-8-39-3 16,5-15-2-16,5-21-23 15,7-11-45-15</inkml:trace>
  <inkml:trace contextRef="#ctx0" brushRef="#br0" timeOffset="609230.3802">24054 17498 1426 0,'6'1'211'0,"7"-1"-81"15,6 2-14-15,14 1-26 16,6 2-28-16,3 6-30 16,-2 0-9-16,-21 2 23 15,-11 3 15-15,-19-1 17 16,-8 4 6-16,-8-5-24 15,-3 2-10-15,10-5-17 16,5-1-5-16,15-1-7 16,10-5-1-16,14 0-2 15,5-4-2-15,4-1-7 0,3 2 7 16,-8 0 3-16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8:49:59.9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4340 12441 842 0,'1'0'510'16,"1"-2"-289"-16,7 0-82 15,5 1-2-15,7 1-17 16,4 0-17-16,5 3-30 16,3 1-12-16,0-4-22 15,4 3-10-15,7 3-9 16,3 2-8-16,3 3-7 16,-3-5 2-16,-7 0-61 15,-2-1-55-15,-2 2-219 16</inkml:trace>
  <inkml:trace contextRef="#ctx0" brushRef="#br0" timeOffset="550.3121">4819 12506 1268 0,'-2'0'281'0,"-3"1"-103"0,1 2 1 16,3-3-37-16,-1 0-16 16,-1 9-26-16,-6 14-12 15,-13 40-17-15,10-22-3 16,-1 10-11-16,0 4-5 16,4 4-12-16,4-4-8 0,3-8-13 15,1-6-3 1,1-11-2-16,1-7-3 0,-1-11 1 15,0-5 1-15,2-8-91 16,3-1 76-16</inkml:trace>
  <inkml:trace contextRef="#ctx0" brushRef="#br0" timeOffset="7359.4069">15458 12482 813 0,'-2'1'435'0,"4"0"-193"16,7 3-111-16,19 7-11 16,15 2-5-16,11 3-45 15,11 0-23-15,7-3-33 16,-5-6-2-16,-4-4-101 16,-14-3-195-16</inkml:trace>
  <inkml:trace contextRef="#ctx0" brushRef="#br0" timeOffset="7899.9071">15852 12573 675 0,'-1'4'485'16,"-3"0"-183"-16,0 3-191 0,-3 4-8 16,1 7-8-16,3 4 2 15,-3 14 11-15,2 4 1 16,-5 5 1-16,1 0-3 16,1-5-42-16,1-2-19 15,3-11-21-15,1-6-2 16,0-12-68-16,0-7 15 15</inkml:trace>
  <inkml:trace contextRef="#ctx0" brushRef="#br1" timeOffset="29479.4544">20958 13133 1340 0,'-7'2'223'0,"-4"-2"-96"16,-13 5-47-16,-7 8-2 15,-17 2 13-15,-13 5-7 16,-10 7-7-16,-9 3 8 16,-1 6-34-16,7 0-13 15,3 2-21-15,8-4-15 16,14-4-47-16,9-7-44 0,24-14-158 16</inkml:trace>
  <inkml:trace contextRef="#ctx0" brushRef="#br1" timeOffset="29718.1089">20994 13211 1277 0,'2'0'258'0,"-2"-3"-107"16,-2 5-25-16,1-2-3 15,-23 6-7-15,-56 23-23 16,14-3 8-16,-17 9-23 16,-6 6-15-16,3 3-25 15,9-3-20-15,12-10-36 16,10-3-39-16,15-9-81 0</inkml:trace>
  <inkml:trace contextRef="#ctx0" brushRef="#br1" timeOffset="30227.4853">20687 14141 1469 0,'-9'0'245'0,"-6"0"-17"16,-18 8-121-16,-10 6-7 15,-12 9-11-15,-14 8-22 16,-16 10-37-16,-9 12-11 16,-10 3-8-16,12-3-3 15,14-7-7-15,14-9-11 0,21-16-47 16,10-6-38-16,21-11-186 16</inkml:trace>
  <inkml:trace contextRef="#ctx0" brushRef="#br1" timeOffset="30448.1604">20822 14289 1659 0,'-14'3'298'0,"-27"11"-242"16,-14 3-21-16,-17 13 15 15,-4 8 6-15,-16 8-2 16,-4 4-1-16,-5-3-17 0,-1-4-10 16,17-5-58-16,7-3-73 15</inkml:trace>
  <inkml:trace contextRef="#ctx0" brushRef="#br0" timeOffset="41753.3689">15376 9397 231 0,'5'8'229'0,"6"4"155"15,1-2-18-15,0-3-150 16,3-1-106-16,-1 2-31 16,1-5 1-16,-4-6-9 15,-4-6 3-15,-3-12 2 16,-3-2-3-16,-3-12-9 15,-1 1-9-15,-8-4-8 16,-3 1-3-16,-9 5 0 16,-3 6 6-16,-6 9-6 15,-2 2-4-15,3 12-17 0,2 3-6 16,7 15-10-16,3 6-7 16,8 8-5-16,7 4-2 15,6 0 2-15,7-1 1 16,10-7 2-16,1-3 2 15,3-11 0-15,0-8 3 16,-3-6 0-16,1-9 1 16,-4-10 2-16,0-3 1 15,-3-9-3-15,-1-1 1 0,-3-5-2 16,1 5-1-16,-6-5 2 16,0 2-1-16,-1-1 0 15,-2-7 1-15,1-1-2 16,1-2 0-16,-4 7-1 15,-1 10 0-15,-6 15 11 16,-1 8 7-16,-3 13 9 16,1 7 2-16,4 18-8 15,4 10-8-15,4 14-8 16,4 5-2-16,4 5-2 16,1-1 0-16,-1 0-11 15,2-6-34-15,1-13-89 16</inkml:trace>
  <inkml:trace contextRef="#ctx0" brushRef="#br0" timeOffset="43635.107">15677 9386 873 0,'2'-5'405'16,"8"-4"-215"-16,-5-3-86 16,1-2-16-16,0 0 2 15,-6-1-13-15,0 2 5 16,-4-2-10-16,-1 1-4 16,-8 1-11-16,0 2 3 15,-4 4-17-15,-6 4-6 0,4 9-16 16,-4 6-10-16,4 11-11 15,4 3-4-15,3 9-2 16,9 1-1-16,7-5 2 16,7 0 0-16,7-12 3 15,4-2 0-15,2-14 2 16,4-3 2-16,-4-11 3 16,-3-3 1-16,-7-11 2 15,-4-3 1-15,-4-3-1 16,-6-3 2-16,-3 8 9 15,-4 3 11-15,-6 11 18 16,1 9 5-16,2 16-5 16,1 12-8-16,7 16-9 15,0 7 4-15,2 12 5 16,3 0-3-16,4 1 0 16,-3-4-5-16,1-11-13 0,2-7 0 15,-3-12-63-15,3-5 358 16</inkml:trace>
  <inkml:trace contextRef="#ctx0" brushRef="#br0" timeOffset="44923.4929">14093 16224 892 0,'6'-2'443'0,"2"-6"-243"16,-2-1-73-16,2-2-24 15,-1-4-11-15,-4-1-31 0,-3-2-14 16,-10 0 0-16,-6 1 1 16,-6 0 4-16,-3 3 7 15,-5 5-13-15,-2 3-8 16,1 13-10-16,0 5-2 15,9 9-8-15,4 7-6 16,12 4-10-16,5 4-1 16,12-6 0-16,6-5 1 0,9-11 5 15,5-7 1-15,4-11 4 16,0-7 2-16,-5-12 3 16,-3-7-1-16,-6-7-2 15,-8-3 0-15,3-2-5 16,-5 0 1-16,-5 0-4 15,-2 2 0-15,-5 5 4 16,-4 7 7-16,-3 10 10 16,1 4 3-16,2 9-2 15,2 2-8-15,2 8-3 16,2 8-1-16,3 17 10 16,-4 6 5-16,0 16 0 15,-2 4 2-15,0 5-9 16,5 0-5-16,0-10-7 15,1-5-9-15,1-17-55 16,1-10-41-16,6-13-128 16</inkml:trace>
  <inkml:trace contextRef="#ctx0" brushRef="#br0" timeOffset="45426.2939">14359 16295 1043 0,'5'-4'406'16,"1"-3"-234"-16,-1-2-45 15,0-4 7-15,-1-2-17 16,-3 0-15-16,-5-2-8 15,-3 1-13-15,-5-1-14 16,-5-3-10-16,-1 2-18 16,0 4-7-16,0 8-17 15,1 6-5-15,3 13-8 16,3 1-4-16,1 9-3 16,7 3-2-16,4 5 3 15,0 0-1-15,12-1 4 16,2-3 0-16,6-10 1 0,3-4 0 15,-3-14 2-15,1-7 1 16,-7-9 0-16,-2-4 1 16,-6-4 0-16,-2 1 0 15,-5 1-2-15,0 5 1 16,-5 10 5-16,0 6 5 16,-4 15 14-16,3 10 11 15,-1 16 12-15,2 10 1 16,3 10-9-16,1 4 4 15,1 2-13-15,0-4-6 0,3-7-14 16,0-5-47-16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8:52:23.723"/>
    </inkml:context>
    <inkml:brush xml:id="br0">
      <inkml:brushProperty name="width" value="0.05292" units="cm"/>
      <inkml:brushProperty name="height" value="0.05292" units="cm"/>
    </inkml:brush>
  </inkml:definitions>
  <inkml:trace contextRef="#ctx0" brushRef="#br0">1803 6828 974 0,'-9'-3'473'16,"-16"-3"-234"-16,-5 5-26 16,-6 13-81-16,-1 8-39 15,10 20-53-15,2 9-19 16,18 11-15-16,7 0 1 0,12-2 1 15,10-8 1 1,10-15 6-16,6-7 8 0,9-23 21 16,-4-9 17-16,-3-20 28 15,-5-9 7-15,-17-8-1 16,-8-5-14-16,-20-4-34 16,-9-3-16-16,-10 6-31 15,-1 5-25-15,1 15-68 16,7 12-59-16,11 15-237 15</inkml:trace>
  <inkml:trace contextRef="#ctx0" brushRef="#br0" timeOffset="225.3918">2107 7013 1694 0,'-2'1'385'0,"-2"8"-184"0,-1 5-48 16,-1 11-60-16,0 3-20 15,6 0-35-15,-2-1-11 16,14-1-17-16,3-4-4 16,7-8-21-16,6-2-51 15,1-8-169-15</inkml:trace>
  <inkml:trace contextRef="#ctx0" brushRef="#br0" timeOffset="622.642">2805 7058 1488 0,'-7'-5'300'16,"-3"-4"-11"-16,-7 4-83 15,-2 5-44-15,0 5-75 16,-3 5-33-16,8 9-47 0,1-1-7 15,12 10-6-15,2 1-1 16,13 3 5-16,7 0 0 16,3-6 2-16,1-9 0 15,3-11 3-15,-3-6 3 16,-3-8 10-16,-7-6 4 16,-17-6 4-16,-10 1-3 15,-11-2-22-15,-4 5-36 16,-3 2-129-16,3 5 29 0</inkml:trace>
  <inkml:trace contextRef="#ctx0" brushRef="#br0" timeOffset="881.2842">2975 7094 1480 0,'0'-2'316'16,"0"0"33"-16,-3 6-160 15,2-4-53-15,0 0-69 16,1 10-15-16,4 12-31 16,12 30-9-16,1-25-7 15,-1-2-2-15,4-10 4 16,2-7 5-16,-4-8 22 16,6-4 11-16,-8-11 11 15,-1-1-2-15,-5-6-18 0,-5-3-7 16,-1 2-67-16,-3 3-66 15,0 10-204-15</inkml:trace>
  <inkml:trace contextRef="#ctx0" brushRef="#br0" timeOffset="1087.7316">3277 7102 1582 0,'8'4'351'0,"2"11"-76"16,12 0-45-16,-10 8-94 15,-1 2-26-15,3-2-57 16,2 0-19-16,6-10-15 16,-3-4-5-16,5-12-1 15,0-8 0-15,2-9-6 16,3-4-1-16,-6-1-52 16,2 1-62-16</inkml:trace>
  <inkml:trace contextRef="#ctx0" brushRef="#br0" timeOffset="1268.0877">3748 7064 1587 0,'0'4'338'0,"-1"8"-108"15,2 12-100-15,-1 1-28 16,0 12-50-16,1 0-16 15,4-9-46-15,-7 2-54 16</inkml:trace>
  <inkml:trace contextRef="#ctx0" brushRef="#br0" timeOffset="1585.2826">4095 7109 1163 0,'-9'-4'381'0,"-13"-4"-90"16,1 7-67-16,0 8-112 16,2 7-32-16,8 10-43 15,6 5-12-15,10 4-15 16,3-3-2-16,8-2 2 15,2-4 7-15,6-8 14 16,-2-2 7-16,-1-12 9 16,-2-3 1-16,-11-10-1 15,-5-3-1-15,-9-5-14 16,-9-1-6-16,-7-1-45 0,1 1-58 16,1 5-141-16</inkml:trace>
  <inkml:trace contextRef="#ctx0" brushRef="#br0" timeOffset="1747.0351">4223 7112 1626 0,'18'-1'372'0,"15"-5"-124"16,2 0-63-16,4 5-91 16,-8-5-29-16,0 8-33 15,-3-2-37-15,-8 0-120 16,1 0-238-16</inkml:trace>
  <inkml:trace contextRef="#ctx0" brushRef="#br0" timeOffset="1871.3008">4443 7149 1264 0,'-2'7'331'0,"-4"12"-8"15,3 6-113-15,4-2-113 16,8 0-35-16,5 0-83 15</inkml:trace>
  <inkml:trace contextRef="#ctx0" brushRef="#br0" timeOffset="2378.5365">4713 7112 1494 0,'1'0'292'15,"-3"0"-22"-15,2 6-118 16,-1-6-39-16,0 2-49 15,0 22-11-15,4 37-27 16,2-29-9-16,7-2-7 16,5-3 1-16,8-10 3 15,5-5 1-15,0-14 2 16,1-5 3-16,-3-14 2 16,-5-1 1-16,-11-3-1 15,-5-4-5-15,-9 4-6 16,-3-2-3-16,-4 7-5 15,1 8-3-15,-7 11-6 16,4 2-3-16,5 11-6 0,-1 3-1 16,12 5 5-1,1 1 2-15,11 0 7 0,2-3 2 16,0-3 2-16,1-1 2 16,-1-6 5-16,-1-2 1 15,2-10 6-15,-2-3 1 16,-5-5-42-16,-1-6-58 15,-3 0-356-15</inkml:trace>
  <inkml:trace contextRef="#ctx0" brushRef="#br0" timeOffset="2494.2245">5020 6970 1327 0,'-5'-4'334'0,"-3"-4"76"16,4 2-113-16,-2 5-178 15,4 6-54-15,3 5-100 16,3 5-57-16</inkml:trace>
  <inkml:trace contextRef="#ctx0" brushRef="#br0" timeOffset="2809.7358">5389 7139 1561 0,'-15'-4'340'0,"-13"-1"-61"16,-1 5-124-16,-1 4-43 15,5 6-65-15,-3 2-22 16,16 10-22-16,-3 2-3 16,17 1 0-16,13 5 0 15,6-5 7-15,12-6 1 16,1-6 7-16,-1-10 4 15,-5-7 6-15,-6-4 2 0,-11-6 1 16,-4 1-2-16,-13 0-18 16,-5-3-25-16,-16 5-101 15,0 1-55-15</inkml:trace>
  <inkml:trace contextRef="#ctx0" brushRef="#br0" timeOffset="3319.1827">5678 7118 1208 0,'-9'-7'363'16,"-7"-5"-57"-16,2 4-114 15,0 6-41-15,5 3-88 0,2 4-30 16,7 5-32-16,7 2-3 16,6 3-2-16,3 0 1 15,1-2 3-15,0-1 0 16,-3-4-8-16,-6-2-7 16,-9-5-10-16,-2 0-8 15,-11 0 7-15,-2 0 6 0,1 2 10 16,-5-2 10-16,5 2 0 15,5 3 5-15,5 3 9 16,4 1 8-16,6 2 9 16,1 1 1-16,8-3-5 15,6 0-6-15,3-7-5 16,4-3-1-16,1-5-3 16,1-3-2-16,2-6-3 15,3 1 0-15,1-2-6 16,0 2-1-16,0 8-2 15,-3 3-1-15,-10 10 14 16,-4 4 11-16,-12 7 27 16,-9 0 14-16,-11 4-1 15,0 0-5-15,-10-4-32 16,2 1 54-16</inkml:trace>
  <inkml:trace contextRef="#ctx0" brushRef="#br0" timeOffset="4021.8797">7071 7158 1312 0,'0'-6'238'0,"-4"-3"-113"0,-2-4-8 15,-9 0-18-15,-6-2-9 16,-8-3-18-16,-2 7-9 15,-6 3-12-15,7 9-10 16,2 9-18-16,8 5-14 16,9 14-10-16,2 3 0 15,12 10 2-15,4-3 1 16,9-4 9-16,5-6 6 16,3-16 11-16,1-6 5 0,3-17 2 15,0-9-2-15,1-14-5 16,0-4-3-16,-10-7-5 15,-4-3-2-15,-10-8-2 16,-5-5-1-16,-7-6-4 16,-1 4-5-16,0 18-5 15,1 13-1-15,2 29-5 16,2 10 2-16,1 22 2 16,-1 10 1-16,6 16 2 15,1 2 0-15,4 1 0 16,5-4-1-16,0-8 13 15,-1-4-27-15,2-14-93 16,-1-7-83-16</inkml:trace>
  <inkml:trace contextRef="#ctx0" brushRef="#br0" timeOffset="4276.316">7305 6820 1501 0,'-1'6'264'16,"-6"11"-67"-16,5 15-61 15,0 17-36-15,4 10-10 16,6 5-16-16,-3 0-7 0,7-6-28 16,-5-8-13-16,1-9-11 15,0-8-2-15,0-17-3 16,5-7-1-16,-4-16-60 15,0-9-45-15,-4-7-152 16,-3-6-155-16</inkml:trace>
  <inkml:trace contextRef="#ctx0" brushRef="#br0" timeOffset="4402.5002">7304 6817 1571 0,'6'-5'295'0,"6"-5"-137"16,8 2-60-16,7 2-67 15,6 3-13-15,13 3-9 16,3 2 0-16,-2 11-102 16</inkml:trace>
  <inkml:trace contextRef="#ctx0" brushRef="#br0" timeOffset="4650.6882">7378 7347 1535 0,'10'3'285'15,"12"0"-102"-15,14-2-57 16,5-1-25-16,10 1-52 15,-3 0-12-15,-4-1-44 16,-7 0-47-16</inkml:trace>
  <inkml:trace contextRef="#ctx0" brushRef="#br0" timeOffset="4815.3284">7388 7126 1597 0,'3'0'336'0,"8"0"-120"0,11 1-83 15,15 1-83 1,8-2-16-16</inkml:trace>
  <inkml:trace contextRef="#ctx0" brushRef="#br0" timeOffset="13309.9257">8025 7173 1146 0,'-4'-6'347'0,"-2"-6"-165"0,1 1-9 16,2 6-27-16,3 0-19 16,0 3-27-16,-1 6-18 15,1-4-27-15,0 9-13 16,0 21-15-16,1 57 2 15,-1-29-10-15,0 2-3 16,0-5 1-16,2-7-5 16,2-17-15-16,0-6-30 15,3-16-109-15,1-3-109 0</inkml:trace>
  <inkml:trace contextRef="#ctx0" brushRef="#br0" timeOffset="13659.95">7801 7550 886 0,'-2'1'485'16,"2"0"-284"-16,0 1-66 16,-1-2 1-16,1 0-11 0,0 0-10 15,20 2-14-15,49 5-20 16,-9-9-34-16,7-3-15 15,9-3-21-15,4 1-3 16,-18 0-16-16,-16 2-23 0,-24 12-63 16</inkml:trace>
  <inkml:trace contextRef="#ctx0" brushRef="#br0" timeOffset="23033.2168">8839 7069 1114 0,'3'2'387'0,"1"0"-144"16,10 8-65-16,2 14-74 15,10 12-20-15,6 21-16 16,-2 6-8-16,-4 9-15 16,-7-6-5-16,-15-9-13 15,-5-6-4-15,-13-14-5 16,-3-9 1-16,-7-14-5 16,2-6-6-16,2-16-14 15,0-8-7-15,10-10-4 16,1-10 3-16,10-7 8 15,3-6 2-15,10-7 4 16,8 1 2-16,9 3 5 0,10 7-1 16,-6 8 3-16,4 4-1 15,1 7-2-15,-4 6-2 16,0 8 1-16,-12 7-1 16,-14 7-3-16,-4 2-1 15,-5 3 0-15,1 4 0 16,0 1 0-16,1 0 0 0,1 3-2 15,4-1 0 1,1 1 1-16,6-2 10 0,2 0-84 16</inkml:trace>
  <inkml:trace contextRef="#ctx0" brushRef="#br0" timeOffset="23537.7717">9669 7113 1475 0,'5'4'259'16,"0"3"-45"-16,-5 5-10 0,-13 6-41 15,-8 3-29-15,-9 7-50 16,-1-4-21-16,-1-3-34 16,3-6-8-16,3-13-25 15,2-4-13-15,6-14-20 16,3-3-3-16,5-5 12 16,2-1 10-16,8 5 10 15,3 2 3-15,11 10 10 16,0 2 7-16,6 12 8 15,6 5 1-15,-3 12-7 16,3 9-4-16,2 0 2 16,1 2-34-16</inkml:trace>
  <inkml:trace contextRef="#ctx0" brushRef="#br0" timeOffset="23957.382">10344 7201 1390 0,'-1'-6'277'0,"-6"-5"13"16,-6 4-131-16,-3 2-19 0,-2 6-62 15,4 7-25-15,10 7-33 16,4 6-8-16,9 0-10 16,10 1-1-16,2-4 1 15,7-3 1-15,5-8 3 16,-2-6 2-16,-2-10 5 16,-7-3 6-16,-7-7 11 15,-7-4 3-15,-8-4 13 16,-6-6 6-16,-10-3 0 15,-5-4 0-15,-1-8-15 16,4-3-10-16,10-7-19 16,8 1-8-16,12 9-18 15,8 4-22-15,11 15-50 16,-8 9-35-16,16 14-111 16,2 9-253-16</inkml:trace>
  <inkml:trace contextRef="#ctx0" brushRef="#br0" timeOffset="24276.1509">10675 7136 1451 0,'0'-1'260'15,"-1"0"-35"-15,-1 6-79 16,2-5-17-16,-1 0-33 16,1 17-12-16,11 35-20 15,-2-27-10-15,9-5-8 16,3-2 2-16,0-9 4 16,3-4-1-16,3-6-11 15,0-6-6-15,2-5-9 16,-4-1-5-16,-7-7-4 15,-8-2-7-15,-3 0-62 16,-5-1-59-16,-2 6-196 16</inkml:trace>
  <inkml:trace contextRef="#ctx0" brushRef="#br0" timeOffset="24570.3637">11068 7252 1460 0,'1'2'246'15,"8"4"-48"-15,3 1-33 0,6 3-58 16,4 1-9-16,7 1-20 16,2-2-2-16,-1-5-6 15,-1-3-4-15,-6-6-4 16,-6-4-7-16,-8-7-12 15,-5-3-2-15,-11-4-11 16,-13-1-7-16,-10 3-12 16,-4 1-3-16,-3 10-11 15,6 5-10-15,8 9-72 16,3 5-16-16</inkml:trace>
  <inkml:trace contextRef="#ctx0" brushRef="#br0" timeOffset="25558.9272">1913 7933 1277 0,'-4'18'261'0,"-7"23"-101"16,-5 2 6-16,-7 1-32 16,-3-3-21-16,-2-11-56 0,1-6-17 15,2-16-15-15,2-8-3 16,5-19-5-16,2-8-3 16,6-7-11-16,8-1-3 15,4 5 5-15,7 5 10 16,8 13 11-16,2 8 6 15,7 15 1-15,0 11-7 16,4 9-6-16,0 6-5 16,0 2-5-16,2-6-7 0,-3-4-81 15,0-5-81-15</inkml:trace>
  <inkml:trace contextRef="#ctx0" brushRef="#br0" timeOffset="25769.3655">2032 8044 1470 0,'1'-3'265'0,"1"4"-35"16,5 5-59-16,7 10-86 15,1 9-24-15,2 3-32 16,0 3-10-16,-2-6-5 16,-1-5-3-16,5-13 1 15,-2-7 6-15,3-15 7 16,-1-7 1-16,-1-6-2 0,-1-1-6 15,-1 2-17-15,0 2-47 16</inkml:trace>
  <inkml:trace contextRef="#ctx0" brushRef="#br0" timeOffset="26203.7333">2367 7981 1510 0,'2'4'278'16,"4"-1"-50"-16,12 5-121 16,9 4-11-16,9-3-39 15,3 1-17-15,-4-3-19 16,-3-3-6-16,-8-4-4 16,-4-3 3-16,-6-2 0 15,-7-4-1-15,-5 2-3 16,-2-3-4-16,-8 8-6 15,-4 4-1-15,-7 4-5 16,0 7 1-16,8 6-2 16,1-1 0-16,10 6-1 15,0-1 3-15,4-2 0 16,1-3 2-16,10-6 3 16,2-4 1-16,4-8 2 15,0-5 2-15,-2-10 0 16,2-2-1-16,-5-7 1 0,0-1-4 15,-1 4 1 1,-4 1-1-16,-2 10-3 0,-7 0-2 16,-2 13 1-16,-1 5 0 15,1 11 2-15,0 8 1 16,7 4-18-16,3-2-40 16</inkml:trace>
  <inkml:trace contextRef="#ctx0" brushRef="#br0" timeOffset="26536.8469">3095 8068 1480 0,'-14'-6'278'16,"-9"-6"-39"-16,1 6-102 15,5 9-25-15,7 6-64 16,6 6-18-16,8 6-19 15,6-1-3-15,6 3-3 16,4 0 0-16,6-6-2 16,-2-4 1-16,3-8 3 15,-3-5 1-15,-8-9 5 16,-2-3 3-16,-9-9 4 16,-5-2 1-16,-8-6-2 15,-4-6-3-15,-9-5 15 16,-3-8 2-16,3-11-3 15,5-1-3-15,16 2-28 0,8 7-18 16,16 19-40-16,3 9-43 16,3 21-226-16</inkml:trace>
  <inkml:trace contextRef="#ctx0" brushRef="#br0" timeOffset="26743.7756">3349 8029 1677 0,'0'-2'393'0,"-1"10"-156"16,0 5-60-16,1 15-53 16,-2 5-24-16,-1 2-43 15,2-1-8-15,7-7-72 16,7-6 330-16</inkml:trace>
  <inkml:trace contextRef="#ctx0" brushRef="#br0" timeOffset="27146.7882">3758 8075 852 0,'8'0'508'0,"7"1"-274"15,-3 5-32-15,-6 7 0 16,-6 1-11-16,-14 6-41 15,3 1-26-15,-15-1-60 16,-3 1-21-16,-2-8-22 16,-4-5-4-16,8-12-6 15,6-4-2-15,4-9-8 16,4-4-4-16,13 2-11 16,3-2-4-16,14 1 0 15,6 5 2-15,5 7 5 16,3 8 3-16,-1 16 3 15,-5 9 4-15,2 13-3 16,-3 1-24-16</inkml:trace>
  <inkml:trace contextRef="#ctx0" brushRef="#br0" timeOffset="27454.1044">4035 8019 1650 0,'2'2'390'0,"-2"7"-137"16,0 6-57-16,-3 19-87 15,2 5-19-15,1 17-37 16,1 6-12-16,7 7-17 16,-3 2-7-16,1-9-9 15,-4-14-1-15,0-13-31 16,5-11-27-16,0-14-103 16</inkml:trace>
  <inkml:trace contextRef="#ctx0" brushRef="#br0" timeOffset="27597.3198">4084 8193 1672 0,'6'-1'336'0,"11"-2"-231"0,6 1-52 16,8 0-52-16,1 1-46 15</inkml:trace>
  <inkml:trace contextRef="#ctx0" brushRef="#br0" timeOffset="27925.443">4469 8053 1325 0,'-14'-4'279'0,"-10"0"-48"15,1-2-39-15,5 5-107 16,6 2-25-16,6 4-39 15,6 4-9-15,12 1-7 16,3 2-2-16,6-3-1 16,4 0 1-16,-7-3-3 15,1-4-4-15,-8-1-21 16,-5 1-6-16,-7-1-12 16,-5-1 8-16,5 0 23 15,-7 0 13-15,-17 5 45 16,-29 15 29-16,40-4 29 15,3 1-4-15,13 3-22 16,9-1-23-16,7-2-31 16,10-2 3-16,5-5-92 0,4-3 23 15</inkml:trace>
  <inkml:trace contextRef="#ctx0" brushRef="#br0" timeOffset="28614.2492">4795 8075 658 0,'-7'-6'480'16,"-8"-3"-163"-16,8-2-199 16,2 2 8-16,2 7 10 15,4-2 9-15,2 4-37 16,-3 0-15-16,0 0-47 16,22 6-11-16,46 6-11 15,-29-12-4-15,1 0-6 16,-1-4-4-16,-13 2-1 15,-2 2-1-15,-16-1-3 16,-8 1-8-16,-12 3-6 0,-7-1-1 16,-6 7 1-16,-9 0 7 15,-4 0 1-15,2 6 1 16,7 2 3-16,9 2 0 16,14 0 4-16,7 0 1 15,16-3 2-15,9-5-2 16,12 0-2-16,2-4 0 15,1-5-2-15,-3-1 0 16,1-1-1-16,-2 0-1 0,0-1 1 16,-2-2 0-16,-8-3 3 15,-4 0 0-15,-6-2 1 16,-2-1 1-16,-8-4 0 16,-4-1-3-16,-9-3 0 15,-7 0-1-15,-7 3-1 16,-5 1-1-16,-3 2 0 15,2 4-2-15,5 9-4 16,5 5 1-16,7 18 3 16,2 5 2-16,3 9 2 15,1 9-1-15,7 6-2 16,3 4 3-16,4 4 3 16,1-6 1-16,-2-12 3 15,1-8-8-15,1-13-59 16,3-5 84-16</inkml:trace>
  <inkml:trace contextRef="#ctx0" brushRef="#br0" timeOffset="28780.0862">5504 8067 1574 0,'0'0'377'0,"-3"2"-26"15,-2 14-192-15,-4 7-59 0,1 12-50 16,3 3-35-16</inkml:trace>
  <inkml:trace contextRef="#ctx0" brushRef="#br0" timeOffset="29272.5901">5671 8060 1451 0,'5'0'252'0,"8"10"-22"0,-1 3-55 16,-6 12-48-16,3 3-26 15,-6-4-45-15,-5 3-10 16,-1-7-24-16,-7-2-7 16,6-10-39-16,2-5-26 15,-2-12-61-15,6-6-32 16,2-7-3-16,3-2 12 15,8 1 41-15,2 1 30 0,2 5 38 16,-1 4 23-16,-4 6 53 16,-4 5 20-16,-7 4 59 15,-4 5 9-15,-5 8-7 16,1 0-12-16,3 2-51 16,3 0-23-16,11-4-31 15,4 2-8-15,13-8-5 16,-1-4-8-16,6-3-71 15,-2 0-41-15,-2-2-127 16,2 0-74-16</inkml:trace>
  <inkml:trace contextRef="#ctx0" brushRef="#br0" timeOffset="29528.0572">6205 8130 1421 0,'6'2'244'0,"4"6"-25"15,-3 5-16-15,-7 3-54 16,-6 2-18-16,-5-1-56 0,-12 0-18 15,-8-4-25-15,-3-4-11 16,-4-7-8-16,8-5-4 16,7-6-15-16,2-4-11 15,11-3-19-15,1-1-8 16,9-1-1-16,3 2 5 16,11 2 16-16,6 4 6 0,2 5 8 15,-1 5 2 1,5 11 2-16,-2 5 1 0,-2 9 2 15,0 3 2-15,-4-1-11 16,-2 2-51-16</inkml:trace>
  <inkml:trace contextRef="#ctx0" brushRef="#br0" timeOffset="29707.5757">6124 7784 1861 0,'0'4'456'0,"3"7"-340"16,6 9-62-16,6 14-44 0,3 1 372 16</inkml:trace>
  <inkml:trace contextRef="#ctx0" brushRef="#br0" timeOffset="30277.9292">7231 8092 1417 0,'-13'-6'263'15,"-13"3"-28"-15,-4 3-35 16,-1 8-78-16,2 9-47 16,11 10-52-16,4 1-14 15,16 5-12-15,11-1-2 0,6-3 3 16,9-5 1-16,7-10 3 16,-5-6 2-16,0-8 6 15,-13-7 5-15,-16-7 3 16,-6 2 0-16,-20-2-6 15,-3 2-10-15,-5 4-53 16,2 1-47-16</inkml:trace>
  <inkml:trace contextRef="#ctx0" brushRef="#br0" timeOffset="30590.0026">7333 8190 1419 0,'6'-6'259'0,"9"-3"-14"16,-1 0-49-16,-2 9-54 15,-3 4-36-15,-3 9-36 0,-2 7-9 16,1 2-20-16,-4-2-6 16,-1 1-14-16,0-7-7 15,0-6-6-15,1-5-3 16,4-9-1-16,4-5-2 15,6-8-2-15,1-1-1 16,2 1-1-16,0 5 1 16,-2 8-1-16,-1 3 0 15,-4 16 1-15,-3 4 1 0,-5 10 2 16,2 6 8-16,-1 0-72 16,4-5 356-16</inkml:trace>
  <inkml:trace contextRef="#ctx0" brushRef="#br0" timeOffset="30814.4034">7673 8053 1645 0,'3'-3'377'0,"4"2"-155"15,-1 8-34-15,1 17-89 16,1 13-22-16,0 14-23 15,0 12-12-15,-5 16-2 16,-1 2-2-16,-1-3-12 0,1-5-7 16,4-22-15-16,1-8-16 15,0-16-69-15,0-10-63 16</inkml:trace>
  <inkml:trace contextRef="#ctx0" brushRef="#br0" timeOffset="30966.0435">7745 8303 1451 0,'-1'-3'279'0,"5"-6"31"15,8 3-156-15,15 3-102 16,5 2-23-16,4 2-53 16,3 3 0-16</inkml:trace>
  <inkml:trace contextRef="#ctx0" brushRef="#br0" timeOffset="31445.9394">8231 8083 1654 0,'-11'-4'347'0,"-11"-1"-206"16,2 2-37-16,8 4-69 15,3 7-18-15,8 5-16 16,6 3-3-16,13-1-2 0,1-2 0 16,3-7 4-1,0-1-1-15,-6-5-17 0,-2 0-6 16,-8 0-25-16,-7-3-4 16,-12 2 11-16,-7 0 12 15,-9 3 21-15,-1 3 10 16,2 3 12-16,1 3 4 15,18 2 4-15,-1 3 0 16,10 2 0-16,9-3-2 0,7 0 1 16,12-4-3-16,8-5-4 15,-1-6-2-15,-1-6-2 16,-4-2 0-16,-5-6 1 16,-3-2-2-16,-4-3-2 15,1 1 0-15,-8 1-3 16,-1 6 7-16,-1 8 22 15,-6 3 10-15,2 8 10 16,-5 2-9-16,1 10-23 16,2-1-11-16,2 6-7 15,4-3-32-15,-8-3-83 16,5-3-28-16</inkml:trace>
  <inkml:trace contextRef="#ctx0" brushRef="#br0" timeOffset="31594.8223">8415 7920 1702 0,'-2'-7'413'0,"-5"-9"-159"16,7 9-172-16,7 5-44 16,2 3-90-16,6 6-41 15</inkml:trace>
  <inkml:trace contextRef="#ctx0" brushRef="#br0" timeOffset="31863.821">8899 8144 1607 0,'-3'13'369'0,"-14"11"-105"16,-6-1-60-16,-4-4-98 15,-5-5-27-15,-1-10-34 16,3-5-15-16,4-11-22 15,2-5-7-15,9-4-14 16,6 0-2-16,9 4-8 16,4-2 1-16,12 6 4 15,7 3 3-15,4 10 16 16,2 7 9-16,-5 13 16 16,2 4-1-16,0 8-6 15,-9 1-5-15,0 2-3 16,-4 0 323-16</inkml:trace>
  <inkml:trace contextRef="#ctx0" brushRef="#br0" timeOffset="32392.026">9603 8050 1493 0,'5'4'249'16,"9"6"-98"-16,14 0-63 15,9 2-17-15,9-4-32 0,-1-5-6 16,-1-3-9-16,-3-4-5 15,-9-3-28-15,-5-2-12 16,-12-4-13-16,-8 5 2 16,-9 5 16-16,-8 3 7 15,-8 4 15-15,-4 3 8 16,-1 6 15-16,1 3 4 16,9 7-8-16,4 4-9 15,13 2-17-15,2-1-4 16,11 0 2-16,7-4-19 0,8-4-64 15,3-3-55-15,4-8-123 16</inkml:trace>
  <inkml:trace contextRef="#ctx0" brushRef="#br0" timeOffset="32806.9172">10240 8228 842 0,'12'-9'500'16,"5"-7"-290"-16,-8-3-58 15,-3 2 7-15,-10 0-8 16,-2 0-4-16,-12 2-16 15,-4-1-13-15,-8 5-34 16,-3-1-23-16,3 11-36 16,1 5-14-16,12 9-13 15,3 4-4-15,11 3 1 16,5-1 1-16,9 0 1 0,6 1 2 16,7-7 1-1,1-5 0-15,5-8 2 0,-2-3 0 16,-6-3-11-16,-5-6-6 15,-6 0-8-15,0-1 0 16,-8 1 10-16,5 4 5 16,-9 7 3-16,1 1 2 15,0 11-1-15,-4 4 1 16,7 7 2-16,3 2 0 16,10 0 0-16,4-3-1 0,8-7 5 15,0-6 8-15,2-10 24 16,-3-7 16-16,-7-11 19 15,0-1 2-15,-11-4-11 16,-2 1-13-16,-9 3-17 16,-6 2-11-16,-3 6-67 15,-1 6 61-15</inkml:trace>
  <inkml:trace contextRef="#ctx0" brushRef="#br0" timeOffset="33619.206">1871 8989 1108 0,'-15'-1'388'15,"-20"4"-168"-15,0 3-40 0,17 12-85 16,-1 3-28-16,20 5-31 16,10 5-5-16,16-5-5 15,7 4 5-15,11-7 6 16,3-8 4-16,-4-8 5 15,-4-8 1-15,-15-12 15 16,-9-3 0-16,-14-12-3 16,-7 4-2-16,-10-10-20 15,-9-6-6-15,-7-6-9 16,-5-11-7-16,4-7-10 16,8 1-7-16,15 5-12 15,11 10-17-15,19 19-49 16,6 8-41-16,15 18-106 15</inkml:trace>
  <inkml:trace contextRef="#ctx0" brushRef="#br0" timeOffset="33929.3916">2420 9075 1327 0,'-16'13'304'0,"-10"8"-33"16,-3-2-90-16,5 1-7 0,-2-10-107 16,1-3-18-16,-1-10-25 15,0-4-5-15,7-6-7 16,6-4-6-16,8-4-8 16,5-1-5-16,7-2-5 15,7 3 2-15,5 5 12 16,4 4 5-16,-2 14 9 15,0 8 1-15,2 14-3 16,-2 6 1-16,-1 6-2 16,1 4 2-16,-2-1-54 15,1-7 25-15</inkml:trace>
  <inkml:trace contextRef="#ctx0" brushRef="#br0" timeOffset="34288.426">2537 8995 1654 0,'2'-1'373'15,"11"4"-174"-15,3 4-43 16,0 11-71-16,5 4-24 16,-14 2-15-16,1 5-7 15,-12-2-13-15,-4-4-8 16,6-5-9-16,-4-6-8 15,6-11-21-15,6-6-10 16,1-12-25-16,3-5-3 16,3 0 14-16,-2-2 8 0,0 4 22 15,-3 0 9-15,-2 1 5 16,-3 5 1-16,-3 9 9 16,-2 5 16-16,-4 14 22 15,0 5 7-15,5 10 1 16,1 1-14-16,8 0-26 15,8-2-6-15,12-9-24 16,1-5-40-16,3-8-104 16,1-6-88-16</inkml:trace>
  <inkml:trace contextRef="#ctx0" brushRef="#br0" timeOffset="34802.2765">2940 9029 1509 0,'12'4'246'15,"12"1"-99"-15,1 2-54 16,4-2-41-16,-2-2-16 16,-3 1-20-16,-1-4 1 15,-13-4-1-15,2 2 0 16,-9-2-19-16,-5-1-9 15,-5 4-11-15,-3 0-2 0,-3 1 12 16,0 8 2-16,-1 3 14 16,3 4 5-16,3 8 11 15,7 0 7-15,10 5 4 16,7-4-1-16,5-5 0 16,2-7 5-16,3-10 7 15,-1-4 3-15,0-10-2 16,-1-4-9-16,-4-5-14 15,-4-3-5-15,-8 1-5 16,1 1-3-16,-4 3-3 16,-2 6-4-16,0 9-5 15,-6 7 0-15,0 12 1 16,-2 4 1-16,2 5 6 16,3 1 0-16,8 1 3 15,6-2 0-15,10-7 19 16,2-5 11-16,9-8 28 15,1-5 20-15,-5-9 4 0,-5-4-7 16,-11-7-28-16,-3 2-17 16,-4 1-47-16,-1 0-28 15,-3 3 57-15</inkml:trace>
  <inkml:trace contextRef="#ctx0" brushRef="#br0" timeOffset="35297.0546">3609 8943 1184 0,'9'-14'290'0,"14"-18"-152"16,6 5 2-16,1 10 1 15,4 11 4-15,3 20-35 0,5 11-15 16,1 19 1-16,-2 3-7 15,-10 2-14-15,-3 0-3 16,-10-9-25-16,-3-5-11 16,-6-12-18-16,-2-8-5 15,-3-12-8-15,0-8-7 16,-4-11-23-16,-1-1-5 16,-6-8-4-16,-5 4 6 15,-9 1 18-15,-6 5 3 16,-9 14 5-16,-5 5 8 15,-4 22 12-15,10 1 1 0,8 8-1 16,7-3-10-16,19-6-23 16,1-8-51-16,12-16-148 15</inkml:trace>
  <inkml:trace contextRef="#ctx0" brushRef="#br0" timeOffset="35472.5828">4199 9063 1438 0,'0'0'292'0,"0"0"45"15,0 3-93-15,0-3-116 16,0 8-37-16,-1 18-52 16,-1 30-12-16,-1-29-53 0,3 1-12 15</inkml:trace>
  <inkml:trace contextRef="#ctx0" brushRef="#br0" timeOffset="35621.3192">4178 8832 1756 0,'-4'-6'418'0,"-1"-5"-253"15,5 9-77-15,7 6-129 16,6 8 16-16</inkml:trace>
  <inkml:trace contextRef="#ctx0" brushRef="#br0" timeOffset="36175.9801">4638 9205 1109 0,'4'-6'377'0,"-2"-12"-175"16,0 6-31-16,-2-3-33 16,-4 0-22-16,-8-1-2 0,-2-5-11 15,-5 2-22-15,-1-1-8 16,-2 8-26-16,4 9-8 15,-2 4-17-15,4 10-8 16,9 7-10-16,1 2-3 16,10 5 0-16,1-1-1 15,7-3 2-15,4-2 1 16,6-10 0-16,4-4 3 0,-3-8 1 16,0-5 1-16,-4-6-1 15,-3-2 1-15,-2-5-4 16,-6-2-1-16,-2 1-4 15,-2 5-2-15,-3 7-2 16,-1 6-5-16,-1 6 0 16,1 4-1-16,0-6 0 15,0 3 5-15,2 20 2 16,8 33 1-16,-9-31 2 16,18-3-1-16,7-6 2 15,6-6 3-15,12-12 13 16,-9-6 13-16,-8-10 18 15,-3-4 7-15,-9-4-3 16,-7-1-10-16,-8 1-21 16,-5 2-10-16,-5 2-54 15,-1 8-14-15</inkml:trace>
  <inkml:trace contextRef="#ctx0" brushRef="#br0" timeOffset="37473.2561">5850 9066 1373 0,'9'-1'228'0,"5"1"-54"15,-7 3 1-15,-14 14-5 16,-8 7-3-16,-15 13-52 16,-6 3-32-16,-1-1-46 15,-6-3-14-15,7-15-16 16,4-6-2-16,7-20-6 15,7-9-3-15,9-11-12 16,5-5-4-16,9-2-4 0,5 2 2 16,13 1 8-16,2 4 5 15,6 15 8-15,4 6 2 16,5 22 2-16,7 10 1 16,-3 11 2-16,-3 5-5 15,-11 2-44-15</inkml:trace>
  <inkml:trace contextRef="#ctx0" brushRef="#br0" timeOffset="37817.667">5920 8982 1557 0,'15'-17'326'16,"6"-16"-108"-16,9 13-53 15,5 4-29-15,4 16-66 16,8 12-16-16,-2 17-20 16,-1 10-3-16,-6 9-6 15,-7-2-5-15,-3 2-7 16,-5-2-4-16,-7-7-2 16,-1-2-2-16,1-16-9 15,-6-11-15-15,8-13-13 0,-7-10-1 16,-15-9 10-16,-8-1 14 15,-23-1 8-15,-3 3-1 16,-8 13-5-16,6 11-1 16,0 16 6-16,0 9 2 15,14 5 11-15,4 1-22 16,21-8-109-16</inkml:trace>
  <inkml:trace contextRef="#ctx0" brushRef="#br0" timeOffset="38145.3329">6251 9028 1556 0,'11'-14'293'0,"19"-19"-99"16,4 1-38-16,12 10-36 16,2 3-15-16,0 23-21 15,6 13-5-15,-3 15-19 16,-5 9-15-16,-8 5-16 15,-9-2-7-15,-8-1-9 16,-3-1-2-16,-6-6-5 16,-3-9 1-16,-5-9-20 15,-2-6-12-15,-5-12-30 16,-4-3-8-16,-9-11 2 16,-2-2 8-16,-9 2 17 15,0 4 8-15,-5 10 10 0,1 4 9 16,2 11 8-16,3 1 0 15,10 2 6-15,4-2-49 16</inkml:trace>
  <inkml:trace contextRef="#ctx0" brushRef="#br0" timeOffset="38411.7405">6837 9086 1654 0,'11'2'404'15,"14"8"-138"-15,-8 11-115 16,-3 2-28-16,-3 5-49 16,-11-5-13-16,1-3-28 15,-1-3-11-15,-2-9-20 16,8-6-17-16,0-12-39 16,2-5-14-16,3-6-9 15,-2-3 16-15,5 7 32 16,7 2 10-16,-3 5 10 15,2 10 0-15,-1 10 1 16,-3 6 0-16,-1 9-26 16,-3 2 13-16</inkml:trace>
  <inkml:trace contextRef="#ctx0" brushRef="#br0" timeOffset="38747.1795">7067 8937 1573 0,'17'-20'311'15,"18"-14"-115"-15,4 7-9 16,5 23-47-16,0 12-30 16,-4 23-33-16,-4 13-5 0,-8 6-11 15,-7 1-11 1,-8 0-17-16,1-6-7 0,-3-2-14 15,0-5-3-15,1-17-1 16,-3-6-3-16,-4-13-3 16,-1-7-7-16,-10-10-18 15,-4-5-6-15,-11-1-8 16,-3 1 4-16,-7 10 14 16,-4 6 4-16,3 14 4 15,-3 5 1-15,10 6 19 16,8 1-45-16,15-6-39 15</inkml:trace>
  <inkml:trace contextRef="#ctx0" brushRef="#br0" timeOffset="39040.2973">7731 9175 1347 0,'-3'-10'232'16,"-6"-7"-72"-16,-4-3-7 16,-5 5-21-16,-9 5-15 15,11 10-45-15,-4 7-25 16,8 10-34-16,8 4-5 0,0 8 8 16,8 0 6-16,18-2 15 15,6-1 4-15,9-10 10 16,2-8 11-16,-8-9 8 15,-1-7 4-15,-13-8-12 16,-12-2-14-16,-12-3-40 16,-10 0-22-16</inkml:trace>
  <inkml:trace contextRef="#ctx0" brushRef="#br0" timeOffset="39834.111">8164 9115 750 0,'-1'-5'499'15,"-4"-8"-227"-15,-5 2-122 16,-2 7-33-16,-3 0 0 15,-2 5-22-15,3 2-13 16,5 4-23-16,3 7-13 0,14 0-28 16,1 3-7-16,10-2-6 15,4-3-1-15,-1-5 3 16,2-2 0-16,-11-5 7 16,-8-2 1-16,-10 1-3 15,-10-1-1-15,-7 2-6 16,-2 0-3-16,-1 2-1 15,1 4 11-15,8 3 20 16,4 5 6-16,10 5 5 16,6 3-9-16,12 4-22 15,1-3-5-15,14-8 0 16,8-6-18-16,10-16-85 16,8-7 159-16</inkml:trace>
  <inkml:trace contextRef="#ctx0" brushRef="#br0" timeOffset="40359.0373">8346 8825 1572 0,'2'3'265'15,"9"2"-159"-15,8 2-44 0,12-3-11 16,12-3-11-16,7-7 2 16,-5-4-6-16,-6-4-20 15,-12 0-9-15,-13 2-23 16,-5 1-13-16,-15 6-9 16,-7 2 7-16,-7 4 16 15,1 6 8-15,3 7 9 16,3 2 4-16,4 7 2 15,6 2 1-15,6 4-2 16,4 0-4-16,8-5-2 16,-3 0 1-16,-4-10 1 15,-1 0 2-15,-6-6 4 16,1-1 2-16,-2 0 2 16,-2-2-1-16,-2-1-2 15,0 0 0-15,1 5 18 16,3 4 4-16,3 11-1 15,0 7-1-15,4 9-22 16,-1 4-4-16,-4 2 7 0,0-1 14 16,-8-6 19-16,-7-3 8 15,-5-13-1-15,-5-7-11 16,-4-16-14-16,-1-7-9 16,10-15-21-16,9-5-30 15,13-1-75-15,15 0-46 16</inkml:trace>
  <inkml:trace contextRef="#ctx0" brushRef="#br0" timeOffset="40657.5802">8892 9278 1215 0,'4'-3'306'0,"7"-3"-124"15,1-2 10-15,-6-4-23 16,-2-1-7-16,-4-5-43 15,-1 1-20-15,-9-3-29 16,-2 1-10-16,-5-1-13 16,-5 2-9-16,1 11-18 15,1 6-12-15,-1 10-8 16,2 8-2-16,8 4-2 16,7 1 3-16,9 0 1 15,8-3 2-15,6-6 1 0,1-4 3 16,-1-10 2-16,-1-5 1 15,-4-4 0-15,-5-2-2 16,-9 3-17-16,2 1-27 16</inkml:trace>
  <inkml:trace contextRef="#ctx0" brushRef="#br0" timeOffset="40957.1789">9061 9158 1541 0,'0'-1'294'0,"0"2"-98"16,-3 4-42-16,2-5-70 16,0 0-26-16,-1 20-13 15,2 33-7-15,8-29-10 16,3 0-4-16,8-6 8 15,4-1 8-15,8-12 21 16,4-5 8-16,-2-4-6 16,-8-9-8-16,-8-5-18 15,-7-1-8-15,-12-3-10 16,-2 3-28-16,-7 3-68 16,-8-2 288-16</inkml:trace>
  <inkml:trace contextRef="#ctx0" brushRef="#br0" timeOffset="41481.3064">9627 9162 1217 0,'-14'-2'341'16,"-21"0"-100"-16,8 6-67 15,0 3-46-15,8 9-53 16,12 2-12-16,10 4-13 16,8 5-7-16,9-2-3 0,6-2-2 15,4-4-6-15,2-8-1 16,-3-10-6-16,-3-6 0 15,-11-13-4-15,-7-6-1 16,-8-7-2-16,-10-7-2 16,-7-5-4-16,-4 1-3 15,-5-9-4-15,6 0-2 16,9-1-10-16,6-1-22 16,12 8-70-16,11 6-32 0,7 15-64 15,9 7-45-15</inkml:trace>
  <inkml:trace contextRef="#ctx0" brushRef="#br0" timeOffset="41900.187">9969 9104 1399 0,'-6'-4'241'0,"-7"-2"-44"15,-4 0-21-15,1 7-63 16,-1 2-14-16,3 5-44 0,6 3-19 16,8 4-25-16,6 1-4 15,10-5-6-15,1-1 1 16,3-5 1-16,0-2 1 15,-3-3-1-15,-1 0-13 16,-7-5-28-16,-4-1-10 16,-10 1-15-16,-5-2 11 0,-10 5 27 15,-5 1 11 1,-2 4 24-16,0 4 22 0,5 2 36 16,6 6 16-16,9 5 6 15,6 2-7-15,6 2-20 16,9 0-9-16,10-5-17 15,9-6-10-15,7-6-37 16,0-3-58-16</inkml:trace>
  <inkml:trace contextRef="#ctx0" brushRef="#br0" timeOffset="42220.209">10131 9113 1153 0,'10'-2'373'0,"11"0"-131"16,8 1-99-16,4 1-30 15,6 1-59-15,-2-1-16 16,-2 1-13-16,-5 4-5 0,-7-1-29 16,-6-2-28-16,-9 1-141 15</inkml:trace>
  <inkml:trace contextRef="#ctx0" brushRef="#br0" timeOffset="42366.2229">10308 9121 1118 0,'-3'13'385'15,"-5"3"-174"-15,4 7-59 16,4 6-21-16,4-3-55 16,4 0-16-16,10-3-31 15,4-2-10-15,7-6-51 16,1-6-56-16</inkml:trace>
  <inkml:trace contextRef="#ctx0" brushRef="#br0" timeOffset="42754.5325">10700 9089 1428 0,'-11'-3'239'15,"-16"-4"-45"-15,-1 3-31 16,5 9-49-16,3 3-11 16,8 6-33-16,5 2-18 0,11-1-30 15,5 1-9-15,7-1-7 16,2-3-1-16,5-4-2 16,-1 0 0-16,-4-8 0 15,-2 1-7-15,-8-3-20 16,-2-3-7-16,-10 0-7 15,-5 0 7-15,-11 4 19 16,-6 1 7-16,-2 5 17 16,2 3 12-16,5 3 18 15,6 3 3-15,10 3 1 16,4 0-7-16,12 2-11 16,5-2-4-16,10-2-11 15,4-2-4-15,0-8-19 16,2-1-27-16,-4-8-92 15,-3 0-86-15</inkml:trace>
  <inkml:trace contextRef="#ctx0" brushRef="#br0" timeOffset="42921.0855">10873 9238 1457 0,'6'0'308'15,"9"0"81"-15,8 1-185 0,3 3-101 16,7-1-47-16,2-1 7 16,1-2-552-16</inkml:trace>
  <inkml:trace contextRef="#ctx0" brushRef="#br0" timeOffset="43807.2956">1735 9976 1197 0,'11'12'332'0,"6"13"-119"0,3-3-51 16,2-1-13-16,4-8-38 15,1-6-18-15,4-10-33 16,0-8-3-16,-7-4-17 16,-5-3-7-16,-8-4-8 15,-11 0-7-15,-10-2-3 16,-10 1-1-16,-18 1-5 16,2 2-3-16,1 13-9 15,3 7-4-15,11 20-2 16,1 11 2-16,5 11 7 15,6 8 4-15,8 11 1 16,4 3 0-16,10-1-3 16,2-2 0-16,4-11 10 15,-3-10-29-15,6-18-88 16</inkml:trace>
  <inkml:trace contextRef="#ctx0" brushRef="#br0" timeOffset="44251.4436">2141 9915 1165 0,'-1'-1'367'0,"-5"1"-111"15,1 5-52-15,1 14-97 16,2 3-18-16,6 6-34 15,6 1-5-15,6-5-16 16,2 0-9-16,5-9-9 16,6-6-2-16,-1-8-4 15,-3-6 2-15,-5-10-1 16,-6-2 0-16,-6-3-2 16,0 0-1-16,-4-3-4 15,-4 2 0-15,-5 7-4 16,-2 6-2-16,0 10-5 15,0 7 1-15,6 11-1 16,-1 2 2-16,7 1 3 16,7-1 2-16,6-6 2 15,5-3 4-15,5-6 6 16,-1-3 3-16,1-7 7 16,-3-4-1-16,-5-6-2 15,-3-2-4-15,-11-3-9 0,-2-2-17 16,-10-1-85-16,-6-3-55 15</inkml:trace>
  <inkml:trace contextRef="#ctx0" brushRef="#br0" timeOffset="44377.4985">2310 9664 1617 0,'-3'-5'412'16,"-1"-2"-64"-16,2 5-88 0,2 4-143 15,0 8-50-15,3 7-57 16,1 2-36-16,11 6-127 15</inkml:trace>
  <inkml:trace contextRef="#ctx0" brushRef="#br0" timeOffset="44612.5231">2621 9957 1535 0,'3'7'300'0,"10"15"-64"16,4 2-63-16,2 5-77 16,4 2-33-16,-3-6-34 15,0-4-4-15,-3-10 17 0,-3-7 18 16,-3-11 21-16,-10-7-3 16,10-7-33-16,4-6-15 15,0 3-38-15,8 0 319 16</inkml:trace>
  <inkml:trace contextRef="#ctx0" brushRef="#br0" timeOffset="45063.6926">3298 9988 1322 0,'-7'-5'265'15,"-1"-2"-73"-15,-6 0-17 16,-2 0-9-16,-6 5-12 0,-3 0-25 16,1 5-62-16,5 5-17 15,4 8-27-15,3 4-2 16,12 5-1-16,1-2 1 15,14 0 0-15,7-3 1 16,5-10 1-16,2-4-1 16,-1-10-4-16,0-1-2 15,-6-10-35-15,-1 0-40 0,-5-5-33 16</inkml:trace>
  <inkml:trace contextRef="#ctx0" brushRef="#br0" timeOffset="45285.2978">3370 9953 1581 0,'5'5'347'16,"2"5"-85"-16,5 6-113 15,3 5-32-15,3-2-42 16,0 0-7-16,1 0-24 16,-4-6-9-16,-3-4-12 15,-1-4-2-15,-1-9 3 16,-1-3 0-16,5-8-5 15,-4-2-6-15,2-5-8 16,3 3-1-16,-6-2-19 0,4 4-46 16</inkml:trace>
  <inkml:trace contextRef="#ctx0" brushRef="#br0" timeOffset="45644.5432">3752 9912 1757 0,'6'2'407'0,"11"2"-258"16,4 2-55-16,12 0-52 16,-1-1-16-16,2 0-14 15,-4-4-1-15,-7-3-53 16,-5-3-41-16,-7 0-87 15,-9-5-41-15,-4 3-10 16,-5 0 56-16,-7 2 78 16,2 5 50-16,-4 3 101 15,-3 4 30-15,1 7 63 16,-1 3 27-16,7 6-31 16,3 4-13-16,8 4-55 15,2 1-25-15,8-1-32 16,5-4-9-16,8-9-45 15,4-7-31-15,6-10-94 16,1-5-89-16</inkml:trace>
  <inkml:trace contextRef="#ctx0" brushRef="#br0" timeOffset="45943.746">4392 10037 1541 0,'1'4'315'15,"-1"13"-58"-15,-11-1-40 16,-13 6-105-16,-7 1-34 15,-8-4-43-15,1-3-12 0,1-13-7 16,5-3-10-16,6-14-21 16,4 0-10-16,7-4-11 15,5-4 2-15,10 3 7 16,8-1 6-16,11 0 9 16,2 5 2-16,7 6 18 15,-5 5 13-15,1 12 23 16,2 6 13-16,-3 9 19 15,3 0-1-15,0 4-6 16,-2-2-8-16,-1-2-25 16,-3-1-9-16,-2-6-17 15,-3-6-28-15,2-10-74 16,3-7-57-16</inkml:trace>
  <inkml:trace contextRef="#ctx0" brushRef="#br0" timeOffset="46098.7826">4712 10033 1563 0,'0'3'344'15,"0"5"-57"-15,-1 3-45 16,1 1-95-16,-1 2-42 16,2-2-54-16,1-1-41 15,-2 0 313-15</inkml:trace>
  <inkml:trace contextRef="#ctx0" brushRef="#br0" timeOffset="46262.4682">4940 10167 1792 0,'-1'2'509'0,"1"4"-222"15,-2-1-98-15,1-5 156 16</inkml:trace>
  <inkml:trace contextRef="#ctx0" brushRef="#br0" timeOffset="49358.7342">4714 9948 1310 0,'-1'-1'280'16,"-3"-1"-57"-16,0 4-9 16,4-2-77-16,0 8-29 15,0 22-52-15,6 41-12 16,0-34-17-16,2 1-7 16,3-9-12-16,2-2-6 15,-5-11-51-15,-2-3-42 0</inkml:trace>
  <inkml:trace contextRef="#ctx0" brushRef="#br0" timeOffset="50042.2468">5539 10224 1266 0,'0'10'279'0,"0"7"-125"0,3-11-12 16,3-6 22-16,2-9-24 15,1-5-4-15,5-9-54 16,2-6-27-16,4-10-24 15,1-4-1-15,-1-7-1 16,-2-5-1-16,-9-1-8 16,-3-6-6-16,-5 4-5 15,1 5-5-15,0 16 2 16,0 16 4-16,0 26 12 16,-2 13 8-16,7 27 0 15,4 13-3-15,12 13-11 16,5 1-6-16,8-6-3 15,-1-6-3-15,-3-15-2 16,-1-4-5-16,-14-14-53 16,-2-8-38-16,-9-11-452 15</inkml:trace>
  <inkml:trace contextRef="#ctx0" brushRef="#br0" timeOffset="50202.8601">5674 10061 1627 0,'3'-1'362'16,"11"1"-143"-16,9 6-95 15,14 3-77-15,7 2-24 16,2 6-32-16,-1-4-53 16</inkml:trace>
  <inkml:trace contextRef="#ctx0" brushRef="#br0" timeOffset="50367.6305">5459 9919 1589 0,'-4'-3'354'16,"-6"-3"-33"-16,14 7-269 15,5 4-29-15,15 6-79 16,6 1-53-16</inkml:trace>
  <inkml:trace contextRef="#ctx0" brushRef="#br0" timeOffset="50699.8515">6041 10191 1471 0,'17'5'266'0,"7"3"-27"16,10-2-111-16,-5-3-22 16,0-6-31-16,-4-3-17 15,-6-5-22-15,-1-4-8 0,-9-3-10 16,-6 3-3-16,-11-2-2 16,-10 2 0-16,-10 2-5 15,-5 2-2-15,-1 7-4 16,5 4-4-16,7 8-6 15,8 7 0-15,11 11 5 16,3 5 3-16,7 9 9 16,6 5 0-16,6 4-4 15,4-3-2-15,-1-8-25 16,-5-6-45-16,-4-16-42 16</inkml:trace>
  <inkml:trace contextRef="#ctx0" brushRef="#br0" timeOffset="50994.3361">6697 10138 1419 0,'-3'8'287'15,"-9"12"30"-15,-3 1-88 16,-9-1-120-16,-4-2-37 15,-4-9-41-15,3-3-11 16,3-7-11-16,2-7-8 16,4-4-11-16,4-2-3 15,8-1 0-15,3 3 2 0,9-2 16 16,4 2 6-16,10 9 11 16,2-1 4-16,3 13-6 15,2 10-6-15,1 10-4 16,6 6-11-16</inkml:trace>
  <inkml:trace contextRef="#ctx0" brushRef="#br0" timeOffset="51401.5358">7654 9909 1468 0,'-4'14'288'16,"-7"11"9"-16,3 20-142 16,4 8-19-16,0 11-46 15,6-2-16-15,4 2-21 16,1-4-9-16,5-11-26 15,-3-10-23-15,-1-21-85 16,-2-7 438-16</inkml:trace>
  <inkml:trace contextRef="#ctx0" brushRef="#br0" timeOffset="51595.793">7563 9952 1452 0,'9'-7'250'16,"12"-9"-23"-16,11 3-75 15,18 7-81-15,6 5-17 16,4 8-38-16,-3 6-5 16,-4 4-25-16,-6-5 64 15</inkml:trace>
  <inkml:trace contextRef="#ctx0" brushRef="#br0" timeOffset="51850.7093">7647 10437 1458 0,'7'0'282'16,"5"0"-16"-16,18-1-99 15,11 0-24-15,8 2-69 16,-1 3-22-16,-4 2-28 16,-5 2-10-16,-9-4-92 15,-1-4-73-15</inkml:trace>
  <inkml:trace contextRef="#ctx0" brushRef="#br0" timeOffset="52045.1332">7692 10246 1561 0,'4'-6'318'0,"11"-3"-66"15,10 0-109-15,11 5-95 16,6 3-15-16,3 2-58 16,4 2 34-16</inkml:trace>
  <inkml:trace contextRef="#ctx0" brushRef="#br0" timeOffset="52423.2607">8103 10448 1459 0,'5'4'270'0,"-6"6"-20"15,-1 6-134-15,0 3-33 0,-5 9-20 16,10-1-8-16,1 5-15 15,3 3 4-15,2-3-35 16,0-1-3-16,5-9-56 16,-3-5-35-16,-5-14 59 15</inkml:trace>
  <inkml:trace contextRef="#ctx0" brushRef="#br0" timeOffset="52643.7203">8090 10382 1482 0,'15'-5'296'15,"8"-4"0"-15,8 10-132 16,4 7-35-16,-5 10-44 16,-1 5-9-16,-18 3-11 0,-11-1-3 15,-20 1-16-15,-8-6-6 16,-12-4-25-16,1-7-37 15,6-11-86-15,6-2-448 16</inkml:trace>
  <inkml:trace contextRef="#ctx0" brushRef="#br0" timeOffset="53347.023">7587 9737 1464 0,'2'0'247'0,"4"0"-60"15,6 0-18-15,18 2-64 16,10-2-28-16,18 0-45 16,9 0-17-16,-4 0-11 15,-3 3-1-15,-15-1-13 16,-9 0-18-16,-12 2-48 16,-8-2-26-16,-10-2-12 15,-6 0 5-15,-9-4 48 16,-3-1 27-16,-2-4 30 15,5 1 5-15,3 1 14 16,3 3 15-16,5 2 44 16,3 2 17-16,-5 0 9 15,0 0-1-15,4 3-23 16,2 10-6-16,23 38-22 0,-32-32-7 16,-5 1-25-16,1-2-40 15</inkml:trace>
  <inkml:trace contextRef="#ctx0" brushRef="#br0" timeOffset="53770.8935">8596 10196 1204 0,'0'0'339'16,"9"-3"-71"-16,9 0-81 15,12 3-97-15,7 0-23 16,3 4-48-16,-2-4-10 15,0 0-31-15,-6 1-48 16,-8-2-240-16</inkml:trace>
  <inkml:trace contextRef="#ctx0" brushRef="#br0" timeOffset="53935.0026">8668 10289 1447 0,'2'4'264'16,"4"0"-31"-16,16 0-67 16,5 0-26-16,11 1-71 15,3 0-19-15,0-3 361 16</inkml:trace>
  <inkml:trace contextRef="#ctx0" brushRef="#br0" timeOffset="54395.2973">9354 9930 1589 0,'-4'10'316'16,"-3"10"-121"-16,5 18-84 16,2 8-20-16,4 10-12 15,3 7-14-15,-3-1-18 16,2 0-13-16,2-10-18 15,0-8-17-15,1-19-72 16,-3-9-36-16</inkml:trace>
  <inkml:trace contextRef="#ctx0" brushRef="#br0" timeOffset="54621.8362">9332 9941 1531 0,'11'-8'288'0,"25"-8"-77"16,11 3-82-16,20 5-81 15,3 6-25-15,0 8-30 16,-8 1-32-16</inkml:trace>
  <inkml:trace contextRef="#ctx0" brushRef="#br0" timeOffset="54873.2891">9460 10470 1400 0,'0'4'236'16,"5"0"-19"-16,5 2-89 16,12-4-72-16,2 0-7 15,13-4-34-15,3 0 2 16,6 2-81-16,2 0-92 0</inkml:trace>
  <inkml:trace contextRef="#ctx0" brushRef="#br0" timeOffset="55084.7692">9441 10194 1365 0,'0'2'273'0,"9"3"57"15,9 1-192-15,6 4-70 16,22-5-19-16,14-2-33 16,6-2 201-16</inkml:trace>
  <inkml:trace contextRef="#ctx0" brushRef="#br0" timeOffset="55492.9126">9819 10309 1535 0,'3'2'308'15,"-2"4"-44"-15,1 16-142 16,-1 9-43-16,0 15-36 16,4 3-13-16,-3-1-10 0,3-4-3 15,2-10-25-15,-3-2-41 16,0-12-109-16</inkml:trace>
  <inkml:trace contextRef="#ctx0" brushRef="#br0" timeOffset="55697.3654">9853 10228 1465 0,'15'-1'251'16,"12"0"-39"-16,3 11-101 15,-1 5-26-15,-9 11-17 16,-9 4 0-16,-19 4-17 16,-8 4-6-16,-10-4-5 15,-7-7-10-15,11-15-75 16,2-12-46-16</inkml:trace>
  <inkml:trace contextRef="#ctx0" brushRef="#br0" timeOffset="56012.5029">10049 10646 1540 0,'6'0'355'0,"6"0"30"0,10 9-238 16,9 2-41-16,5 9-54 15,1 1-15-15,-5 1-13 16,-7-1-29-16,-4-1-105 15,-5-3-59-15</inkml:trace>
  <inkml:trace contextRef="#ctx0" brushRef="#br0" timeOffset="56208.5206">10269 10626 1575 0,'-8'2'333'0,"-9"8"-101"16,-5-1-23-16,-4 9-74 16,-1 4-27-16,-3 5-40 0,1 0-20 15,5 1-32 1,-1 0 1-16,9-8-64 16,7-3 372-16</inkml:trace>
  <inkml:trace contextRef="#ctx0" brushRef="#br0" timeOffset="56761.1425">9342 9701 1384 0,'8'2'221'0,"9"1"-84"16,15 2-47-16,15-1-31 16,5 0-26-16,12 0-23 15,3 1-3-15,0 0-5 16,-9 0-26-16,-17-2-58 15,-7-2-35-15</inkml:trace>
  <inkml:trace contextRef="#ctx0" brushRef="#br0" timeOffset="56913.2765">9847 9660 882 0,'-2'-1'441'0,"-5"-3"-247"16,7 4-62-16,0 8-8 15,4 5 2-15,3 11 1 16,-6 3-5-16,-1 6 0 15,-5 3-10-15,-7-5-40 16,3-1-17-16,-1-10-20 16,1-8 350-16</inkml:trace>
  <inkml:trace contextRef="#ctx0" brushRef="#br0" timeOffset="57494.074">10633 10431 1838 0,'-4'4'525'15,"-7"0"-254"-15,7 1-149 16,1-4-45-16</inkml:trace>
  <inkml:trace contextRef="#ctx0" brushRef="#br0" timeOffset="65244.3862">2032 10926 1108 0,'0'-4'360'0,"-3"-7"-196"16,1-2 9-16,-7-4 9 16,-6-2-9-16,-9 8-33 15,-5 4-30-15,-12 14-54 16,1 10-24-16,7 17-23 15,4 5-2-15,14 3-9 16,9 4-2-16,12-4-4 16,2-3 2-16,16-4 1 15,7-9 0-15,12-10-10 0,9-7-10 16,-5-9-18-16,-5-7-5 16,-20-4 6-16,-9 1 10 15,-22 1 19-15,-8 3 10 16,-25 6 12-16,-13 3 18 15,-7 8 17-15,-5 3 4 16,13 7-1-16,11 5-15 0,20 8-12 16,8 2-3-16,21 1-7 15,9-1 0-15,15-9-4 16,3-4-1-16,9-10 2 16,0-4-3-16,-7-9-27 15,4-1-21-15,-17-3-87 16,-9-8-147-16</inkml:trace>
  <inkml:trace contextRef="#ctx0" brushRef="#br0" timeOffset="65385.0918">1604 11064 1590 0,'-2'0'334'0,"-3"6"-121"15,7 2-46-15,10 6-115 16,2 2-16-16,12 0-31 15,5 4-45-15,13-2-26 16</inkml:trace>
  <inkml:trace contextRef="#ctx0" brushRef="#br0" timeOffset="65677.9696">2298 11221 1509 0,'-12'-7'305'0,"-6"-3"-34"0,-10 6-82 16,-4 5-30-16,4 11-76 15,2 4-26-15,10 5-42 16,7 3-14-16,11 2-9 16,12 2 0-16,11-5 5 15,7-3 2-15,6-12 2 16,-3-4 4-16,-6-7 3 15,-10-3 2-15,-13 2 7 16,-8-3 1-16,-13 4-5 16,-7-4-14-16,-5 3-90 15,6-3-28-15</inkml:trace>
  <inkml:trace contextRef="#ctx0" brushRef="#br0" timeOffset="65834.0695">2341 11238 1626 0,'20'0'382'0,"13"0"-126"16,12 0-128-16,1-1-40 15,-2-2-57-15,-5-1-9 16,-9-1-27-16,-5 1-53 16,-5 2-155-16</inkml:trace>
  <inkml:trace contextRef="#ctx0" brushRef="#br0" timeOffset="65979.2813">2556 11275 1493 0,'0'12'265'16,"1"4"-58"-16,2 10-119 16,-2 2-36-16,3-2-23 15,9 0-34-15</inkml:trace>
  <inkml:trace contextRef="#ctx0" brushRef="#br0" timeOffset="66384.3435">2826 11257 1517 0,'-9'1'269'15,"-9"2"-76"-15,9 10-108 0,1 5-15 16,13 8-24-16,6 1-8 16,11 2-12-16,7-5-8 15,0-7-6-15,1-7 2 16,0-9 2-16,-5-3 3 16,-3-12 2-16,0-2-2 15,-12-10-3-15,0 2 0 16,-7 0-5-16,-5 3 0 0,-2 9 3 15,-3 5 2-15,3 15 6 16,-1 4 0-16,5 11-5 16,7 3-2-16,3-4-2 15,10-3-2-15,3-5 3 16,-2-7 3-16,3-9 20 16,-1-7 4-16,-3-10 9 15,-4 0 1-15,-9-6-20 16,-5 3-3-16,-10 2-59 15,-2 2 338-15</inkml:trace>
  <inkml:trace contextRef="#ctx0" brushRef="#br0" timeOffset="66980.9557">3843 11243 1530 0,'11'7'269'16,"10"1"-107"-16,14 3-76 15,3 2-14-15,4-6-35 16,2 1-9-16,-3-7-12 16,-7-3-1-16,-10-5 0 0,-7-1-2 15,-17 0-5-15,-3 0-3 16,-9 5-6-16,-6 1-1 15,-4 3 0-15,0 7-2 16,5 7 2-16,0 5 1 16,6 6 1-16,3 6 2 15,4-1 6-15,11 1 2 16,5-7 11-16,6-5 5 16,13-12-1-16,-1-6 1 0,3-8-21 15,4-2-28-15</inkml:trace>
  <inkml:trace contextRef="#ctx0" brushRef="#br0" timeOffset="67237.567">4305 11244 1432 0,'4'-4'316'16,"-2"-1"74"-16,3 12-162 16,-3 11-51-16,-1 19-56 15,2 9-20-15,1 12-46 16,2 6-14-16,-1 3-22 0,5 2-8 16,0-6-10-16,-2-8-17 15,1-15-51-15,-2-9-49 16</inkml:trace>
  <inkml:trace contextRef="#ctx0" brushRef="#br0" timeOffset="67392.8472">4408 11432 1409 0,'2'-2'245'0,"7"-1"-30"16,5 2-113-16,10 1-76 15,6 2-14-15,4 0-104 16</inkml:trace>
  <inkml:trace contextRef="#ctx0" brushRef="#br0" timeOffset="67670.4081">4663 11335 1630 0,'2'8'353'0,"0"11"-156"16,-1 5-11-16,-2-1-64 16,1 0-29-16,-2-7-46 15,2-7-19-15,4-6-18 16,1-6-9-16,8-13-17 0,-2-5-4 16,8-5-2-16,0-2 5 15,2 9 14-15,4 5 3 16,-4 13 0-16,-1 4 3 15,-6 15 3-15,-5 8-1 16,-6 1 1-16,0 3 10 16,-3-5-86-16,2-9 228 15</inkml:trace>
  <inkml:trace contextRef="#ctx0" brushRef="#br0" timeOffset="67822.2433">4750 11049 1649 0,'0'0'407'0,"-2"-1"-134"15,2 7-104-15,0-6-96 16,1 7-47-16</inkml:trace>
  <inkml:trace contextRef="#ctx0" brushRef="#br0" timeOffset="68240.0786">5045 11230 1600 0,'0'9'333'0,"-2"21"-132"16,4 14-51-16,6 23-46 15,-1 7-22-15,2 4-21 16,-3 1-15-16,0-9-16 16,0-4-8-16,1-13-37 15,-5-13-30-15,-2-18-83 16,-1-8-103-16</inkml:trace>
  <inkml:trace contextRef="#ctx0" brushRef="#br0" timeOffset="68376.2549">5081 11511 1686 0,'2'-2'346'15,"6"-5"-246"-15,10 4-42 16,13 0-54-16,-4 1-35 15</inkml:trace>
  <inkml:trace contextRef="#ctx0" brushRef="#br0" timeOffset="68643.541">5610 11391 1457 0,'-14'13'288'16,"-8"9"37"-16,-4-1-193 15,-3 0-37-15,4-5-54 16,-4-6-15-16,4-10-13 16,-2-7-3-16,7-10-10 15,4-4-5-15,7 0-12 16,9-4-1-16,5 1 3 16,5 4 4-16,10 6 11 15,0 9 6-15,2 14 16 16,4 8 12-16,-4 13 5 15,-3 5-4-15,2 2-8 0,-3 1 7 16</inkml:trace>
  <inkml:trace contextRef="#ctx0" brushRef="#br0" timeOffset="69287.0432">6101 11307 1517 0,'7'4'248'0,"13"4"-116"16,-2 2-23-16,12-3-49 15,5-3-23-15,1-4-24 16,5-4-8-16,-11-2-24 16,-7 1-12-16,-9-6-19 15,-14 4 2-15,-12-3 19 16,-5 1 13-16,-13 4 27 16,2 5 12-16,0 7 25 15,0 7 13-15,11 10 4 16,5 5-6-16,6 5-27 15,2 2-15-15,13 1-13 16,6 0 0-16,13-7-52 16,10-5-55-16</inkml:trace>
  <inkml:trace contextRef="#ctx0" brushRef="#br0" timeOffset="69711.4813">6712 11454 1069 0,'-2'-6'412'0,"-5"-4"-174"0,-6-3-31 16,-5 1-42-16,-6 0-7 16,-4-2-43-16,2 2-21 15,-2 8-50-15,4 3-19 16,5 9-23-16,7 10-5 16,5 4-6-16,7 7 1 15,9 1 2-15,2-4 3 16,14-3 3-16,0-5 1 0,5-13 1 15,1-5 2 1,-1-5-2-16,-2-13 0 0,-3 0-5 16,-4-2-3-16,-6-6 0 15,-6 4 1-15,-7 0 5 16,-2 4 3-16,-5 9-3 16,-1 8 1-16,0 5-1 15,3 5 0-15,4 7 0 16,7 3 1-16,8 1 1 15,5-2 2-15,4-3 7 16,-3-5 3-16,3-4 27 16,-4-5 16-16,-5-7 8 15,-3-3 1-15,-11-8-23 16,-1-2-15-16,-5 0-23 16,0-3-35-16,0 2-34 15</inkml:trace>
  <inkml:trace contextRef="#ctx0" brushRef="#br0" timeOffset="70246.4185">7690 11353 1521 0,'-15'0'278'0,"-16"-1"-76"16,2 7-27-16,6 8-77 16,6 3-33-16,13 11-44 15,9-3-13-15,13 4-7 0,9 0 1 16,10-10 1-16,3-1 1 15,0-9 2-15,-2-6 1 16,-13-5 4-16,-9-4 3 16,-7-10 2-16,-9-5 0 15,-8-4-3-15,-8-8-1 16,-13-4-4-16,0-5 0 0,-3-7-3 16,5-4-1-16,14 1-4 15,8 3-11-15,16 15-61 16,9 6-28-16</inkml:trace>
  <inkml:trace contextRef="#ctx0" brushRef="#br0" timeOffset="70530.6191">8195 11435 1566 0,'-16'12'313'0,"-19"15"-101"16,-2 1-44-16,3-6-94 16,1-6-22-16,5-12-37 15,3-8-5-15,6-13-10 0,3 0-11 16,10-9-31-16,4-4-8 16,10-1 0-16,3 0 9 15,9 8 29-15,2 7 16 16,3 19 22-16,2 11 11 15,-3 16 9-15,0 7-7 16,-1 6 8-16,0-3-5 16</inkml:trace>
  <inkml:trace contextRef="#ctx0" brushRef="#br0" timeOffset="71061.2546">8359 11343 1576 0,'3'0'304'15,"5"4"-136"-15,1 6-47 16,2 14-61-16,-4 4-16 15,-5 5-12-15,-2 4-1 16,-1-5-7-16,-1-5-4 0,3-10-10 16,1-11-3-16,3-9-4 15,0-6-3-15,-2-12-10 16,5-1-4-16,-5-5 2 16,3 2 2-16,-1 7 8 15,-3 3 2-15,-2 10 1 16,-5 2-1-16,-3 9 9 15,-2 6 3-15,2 8 6 16,4 5 0-16,10 2-6 16,3 2-5-16,10-6 1 15,5-1-24-15,9-12-101 16</inkml:trace>
  <inkml:trace contextRef="#ctx0" brushRef="#br0" timeOffset="71623.7671">8641 11333 1453 0,'0'4'246'0,"1"4"-28"15,12 5-122-15,7-1-13 16,12 0-24-16,-2-3-11 15,7-4-22-15,-4 0-10 16,-6-8-7-16,-4-1-5 16,-12-5-29-16,-2-2-10 0,-9 3-12 15,-2 2 1-15,-7 6 28 16,-3 5 7-16,-6 8 11 16,4 0 4-16,1 9 7 15,4 0 4-15,8 3 4 16,1-1 6-16,5-4 3 15,2 2 2-15,6-7 5 16,6-4-2-16,-1-9-4 16,4-7-4-16,-1-8-6 15,0-4-5-15,1-3-7 16,-4-6-2-16,-2 0-1 16,-4-1-1-16,-8 2 1 15,1 5-1-15,-5 9-1 16,0 6 3-16,-5 12 18 15,1 8 8-15,-1 7 8 16,3 5 3-16,5 5-14 0,4-3-6 16,9-2-7-16,3-5-2 15,8-7 13-15,6-3 7 16,0-12 16-16,1-6 8 16,-7-8-8-16,-3 0-7 15,-9-6-15-15,-4-4-7 16,-4-4-62-16,-4-5 35 15</inkml:trace>
  <inkml:trace contextRef="#ctx0" brushRef="#br0" timeOffset="72058.3495">9347 11305 1386 0,'11'-18'268'15,"6"-17"13"-15,8 18-130 16,1 7-7-16,2 14-50 15,2 9-32-15,0 20-24 0,0 5-6 16,-1 12-7-16,-2 3-3 16,-3-9-3-16,-2-5-3 15,-4-13-4-15,-4-5 1 16,-4-13-1-16,-4-7-12 16,-5-7-26-16,-1-2-11 15,-12-8-8-15,-3 2 9 0,-8-2 20 16,-4 6 9-16,-6 13 12 15,-1 9 15-15,-1 12 13 16,3 1 4-16,9 3-5 16,7-4-11-16,18-8-65 15,8-4-44-15</inkml:trace>
  <inkml:trace contextRef="#ctx0" brushRef="#br0" timeOffset="72238.8668">9840 11421 1693 0,'5'-1'406'0,"-2"2"-171"16,1 6-52-16,-3 11-79 16,-5 2-26-16,4 9-36 15,1 1-14-15,-1-2-39 0,0-2-54 16</inkml:trace>
  <inkml:trace contextRef="#ctx0" brushRef="#br0" timeOffset="72374.0504">9863 11244 1461 0,'0'-5'237'0,"0"-4"-48"16,9 9-145-16,4 7 102 0</inkml:trace>
  <inkml:trace contextRef="#ctx0" brushRef="#br0" timeOffset="72867.2724">10240 11568 998 0,'2'-9'448'0,"0"-13"-238"16,-2-1 1-16,-3-4-36 16,-5-3-11-16,-4 0-31 15,-3 4-18-15,-5 8-35 16,-1 9-16-16,2 14-27 16,-2 6-13-16,5 12-16 0,3 4-4 15,12 6-4-15,5 1 0 16,11-4 1-16,6-3 0 15,7-10 2-15,-2-6 3 16,1-10 0-16,2-1 1 16,-10-12-8-16,1-3-8 15,-11-11-14-15,-2 4-9 16,-2-2-3-16,-2 0 8 0,1 12 8 16,-4 0 7-1,-4 12 6-15,0 7 2 0,1 8 2 16,3 1 2-16,7 4 6 15,-1 0 2-15,7 0 5 16,4 0 5-16,1-9 10 16,7-1 8-16,-2-10 15 15,-3-6 6-15,-1-5-1 16,-5-6-6-16,-7-5-15 16,-4-4-9-16,-8-1-12 15,-4 0-10-15,-2 4-53 16,-2 6 325-16</inkml:trace>
  <inkml:trace contextRef="#ctx0" brushRef="#br0">1909 12186 1131 0</inkml:trace>
  <inkml:trace contextRef="#ctx0" brushRef="#br0" timeOffset="75297.5025">2207 12203 1552 0,'-6'-2'287'0,"-8"0"-105"16,-1 3-33-16,4 8-54 16,-1 6-27-16,8 7-37 15,4 8-9-15,10 7-10 16,4-3-2-16,5-4-1 16,3-10-1-16,5-13 5 15,-2-7 2-15,1-14 5 16,-3-3 1-16,-9-11 0 0,-4 0-1 15,-12 1-5-15,-4 0-2 16,-9 7-6-16,-4-3-3 16,0 8-47-16,0 4-36 15</inkml:trace>
  <inkml:trace contextRef="#ctx0" brushRef="#br0" timeOffset="75626.8684">2484 12374 1470 0,'11'1'229'0,"16"2"-86"15,-4-3-24-15,-4-5-25 16,1-6-17-16,-5-6-19 16,-1-5-16-16,-6-2-22 15,-1 0-6-15,-6 1-3 16,-5 2-3-16,-7-1-3 15,-11 2-1-15,2 9-4 16,-3 5-2-16,5 14-3 16,5 11 0-16,2 14 2 15,1 7 3-15,5 13 4 16,6 3 0-16,7 4-2 16,-1-3 1-16,7 0-1 0,-7-8 1 15,1-4 2-15,0-4 1 16,1-14-17-16,0-5 331 15</inkml:trace>
  <inkml:trace contextRef="#ctx0" brushRef="#br0" timeOffset="76480.7261">1996 12182 1016 0,'-8'-7'412'15,"-2"-4"-247"-15,-10-1-50 16,-2 7-4-16,-5 8-19 15,-2 4-21-15,2 14-24 16,4 3-12-16,9 7-16 16,7 6-1-16,12 3-5 15,10 2-1-15,11-6-2 16,7-8 1-16,6-10 1 0,-1-9 0 16,-6-10 5-16,0-3 2 15,-18-12-1-15,-2-1 1 16,-9-4-3-16,-7-2-4 15,-3 2-3-15,0 3-2 16,-1 4-4-16,2 7-5 16,4 15-1-16,-5 9 2 15,1 23 13-15,1 9 15 0,3 16 19 16,2 4-2-16,0 1-6 16,0-3-10-16,5-6-42 15,-2-8 53-15</inkml:trace>
  <inkml:trace contextRef="#ctx0" brushRef="#br0" timeOffset="77189.0307">2779 12147 1145 0,'1'0'320'0,"5"1"-186"15,5 1-78-15,15 3-32 16,2-4-4-16,8-1-9 16,-4-4 0-16,-9 0 0 15,-2 0-4-15,-17 4-2 16,-3 3-1-16,-9 6-2 16,-10 1-2-16,-1 9 9 15,-3 5 21-15,4 4 23 16,4 5 16-16,10 3 7 15,9 2-15-15,11-2-12 16,8-7-5-16,12-11-14 0,-2-8-6 16,-4-14-6-16,-1-6 1 15,-8-9-4-15,-3-4-2 16,2-3-5-16,-4-6-4 16,-1 1-3-16,-2-3 1 15,-8 8 1-15,-5 4 1 16,-5 12-2-16,-2 7 7 15,0 15 16-15,4 5 1 0,3 9 3 16,0 4-6-16,4-1-17 16,0 3-1-16,3-2-14 15,0-5-32-15,1-9-31 16</inkml:trace>
  <inkml:trace contextRef="#ctx0" brushRef="#br0" timeOffset="77334.6344">3149 12006 1739 0,'-4'-5'390'0,"-3"2"-252"16,7 3-72-16,6 10-86 16,6 6-17-16</inkml:trace>
  <inkml:trace contextRef="#ctx0" brushRef="#br0" timeOffset="77862.2252">3549 12391 1268 0,'0'-7'273'16,"3"-10"-104"-16,-3 0 4 15,1-5-19-15,-4 1-15 0,-10-4-28 16,-3-3-17-16,-14 0-25 16,4 2-11-16,-2 7-27 15,7 11-13-15,6 16-14 16,4 8-4-16,7 13-2 16,2 6 0-16,11 4 1 15,6 1 1-15,3-5 2 16,7-5 1-16,-4-14 1 15,-2-6 2-15,2-11 3 16,-7-7 1-16,-2-9-2 16,6-3-4-16,-7-4-7 15,0-2-7-15,-2 0-3 16,-2 0 0-16,-5 10 5 16,0 4 2-16,-3 10 0 15,-6 4 0-15,2 7-1 16,1 9 1-16,8 5 6 0,1 2 3 15,8 5 2-15,2-4 1 16,6-4 0-16,4-4 5 16,5-11 15-16,-2-5 11 15,-4-9 24-15,-1-8 0 16,-7-8-11-16,0-6-6 16,-9-4-23-16,-7 0-6 15,-9 2-19-15,-6 1-35 16,-1 6-32-16</inkml:trace>
  <inkml:trace contextRef="#ctx0" brushRef="#br0" timeOffset="78607.5294">4701 12384 1257 0,'4'-1'262'0,"7"-5"-150"16,2 0-4-16,-7 0-29 15,-1-4 2-15,-5 1-13 16,-5-2-11-16,-2 0-22 16,-3-2-5-16,-9 3-10 15,-2-1-1-15,-11-1-5 16,-3 3-3-16,1 4 2 16,3 5-4-16,5 11 14 15,7 5 9-15,6 8 2 16,5 4 4-16,14 5-14 15,6-1-6-15,5 1-4 16,7-6-2-16,2-11 1 16,2-4 0-16,7-16 1 15,-4-6 1-15,-4-12-2 16,-4-8-5-16,-4-9-8 16,-4-6-4-16,-2-5-3 0,-5 0 0 15,-8-7 1-15,1 4 0 16,-2 3 1-16,-2 3 4 15,-2 20 5-15,1 4 4 16,-1 17 6-16,0 11 4 16,3 13 4-16,-1 12 2 15,6 16 7-15,3 4 1 16,-1 12-3-16,3 2-3 0,0 2-13 16,1-5 3-16,4-15-63 15,1-5-41-15</inkml:trace>
  <inkml:trace contextRef="#ctx0" brushRef="#br0" timeOffset="79085.0586">5125 12381 1447 0,'-2'-5'215'0,"-3"-5"-91"16,-1-2-19-16,-5-3-44 16,-2 0-10-16,-9-2-1 0,-1 1-2 15,5 8-10-15,-6 3-5 16,9 12-17-16,1 7-5 15,2 7-2-15,6 0 1 16,10 7 4-16,4-1-1 16,7-4-3-16,-1-4 0 15,4-9-1-15,2-6 0 16,0-8-1-16,3-2-2 0,-5-6-9 16,-1 0-10-1,-4 0-11-15,-2 0 0 0,-3 6 4 16,-3 6 6-16,-2 8 19 15,-1 5 11-15,-4 17 38 16,1 3 14-16,-3 7 14 16,2 7-1-16,-2 3-20 15,0 2-5-15,2-6-22 16,2-5-3-16,7-14-62 16,8-9 370-16</inkml:trace>
  <inkml:trace contextRef="#ctx0" brushRef="#br0" timeOffset="79689.9966">5761 12246 1468 0,'14'4'243'16,"9"3"-53"-16,-6 14-93 15,-3 8-15-15,-13 4-10 16,-3 2-10-16,-8-1-17 15,-3-6-11-15,0-9-20 16,2-4-5-16,4-15-18 0,2-4-14 16,8-11-15-16,0-7-2 15,5-2 12-15,4-1 12 16,-1 3 12-16,2 2 3 16,4 3 1-16,-2 6 0 15,-4 7 0-15,-3 3 9 16,-4 10 24-16,-3 5 10 15,-1 9 17-15,3 5-1 16,2 1-18-16,5 1-9 16,5-4-14-16,4-8-5 0,3-12-17 15,5-4-41-15,4-13-100 16</inkml:trace>
  <inkml:trace contextRef="#ctx0" brushRef="#br0" timeOffset="80105.3492">6357 12288 1225 0,'-3'11'328'0,"-8"13"-74"16,-4 3-40-16,-10 0-82 15,-3-1-19-15,-7-7-52 16,-2-3-18-16,1-13-25 16,3-6-5-16,6-11-4 15,5-5-5-15,13-6-12 16,5-3-7-16,15 1-6 15,4 4 1-15,6 9 8 16,-1 5 5-16,-4 10 8 16,3 10 5-16,-1 14 9 15,0 6 3-15,4 6 2 0,-3 1-1 16,3-8-4-16,5-5 0 16,0-7-2-16,0-10-1 15,0-8 3-15,-6-9-1 16,-2-10-2-16,-4-3-1 15,-4-8-6-15,0 1 0 0,-6-2-1 16,2 1 0-16,-6 5-3 16,4 8-2-16,-2 16 21 15,-4 6 14-15,0 21 15 16,0 3 10-16,0 6-24 16,1 1-11-16,4-4-19 15,3-4 315-15</inkml:trace>
  <inkml:trace contextRef="#ctx0" brushRef="#br0" timeOffset="80541.6972">7139 12233 1578 0,'0'12'301'0,"6"31"-124"15,1 17-25-15,3 19-30 16,3 7-16-16,-4-4-37 15,-1-7-15-15,-5-12-24 16,-3-8-8-16,0-21-20 16,-2-8-35-16,0-21-75 15</inkml:trace>
  <inkml:trace contextRef="#ctx0" brushRef="#br0" timeOffset="80718.6719">7142 12448 1563 0,'7'-3'276'15,"9"0"-118"-15,9 0-72 16,10 1-45-16,6-2-9 16,4-1-23-16,-2-2-27 15</inkml:trace>
  <inkml:trace contextRef="#ctx0" brushRef="#br0" timeOffset="81016.9214">7537 12290 1474 0,'-2'9'264'0,"0"12"-26"15,-2 6-81-15,-1-1-62 16,3 0-21-16,-2-9-34 15,3-4-11-15,2-13-15 16,3-8-9-16,6-12-13 16,6-5-7-16,5-4-3 15,2 0 3-15,-5 4 12 16,3 5 3-16,-1 12 5 16,-2 5 6-16,0 11 19 15,-6 8 9-15,-3 12 10 16,-3 3-3-16,1 5-18 0,-2 2-7 15,0-6-36-15,-2-3-45 16</inkml:trace>
  <inkml:trace contextRef="#ctx0" brushRef="#br0" timeOffset="81182.6619">7628 12050 1639 0,'-1'-5'422'16,"1"-4"-69"-16,2 8-232 16,4 5-57-16,6 9-95 15,4 1 1-15</inkml:trace>
  <inkml:trace contextRef="#ctx0" brushRef="#br0" timeOffset="81561.824">7902 12306 1464 0,'9'3'271'0,"4"4"-12"15,2 7-129-15,-1 2-14 16,-12 5-31-16,-1 0-14 15,-6-1-15-15,-4-4-14 16,6-7-26-16,0-7-10 16,4-11-28-16,4-8-21 15,6-9-45-15,-1-4-15 16,5 2 0-16,4 2 21 16,-6 5 43-16,6 4 16 0,-10 6 22 15,-4 6 3-15,-5 6 34 16,-6 6 17-16,-2 7 43 15,-1 5 7-15,5 4-23 16,3 4-18-16,8-3-36 16,6-1-8-16,5-6-30 15,4-3-43-15,5-7-69 16</inkml:trace>
  <inkml:trace contextRef="#ctx0" brushRef="#br0" timeOffset="82095.7126">8379 12399 1214 0,'4'-7'290'0,"-3"-9"-157"0,-1-2-3 16,-1-3-29-16,-5-1-4 16,-2 0 1-16,-7 0 7 15,-5 6-2-15,-4 6-10 16,-1 10-29-16,3 8-9 15,0 14-21-15,5 5-3 16,9 7-11-16,5 0-4 16,13-1-6-16,10-7 0 15,7-10 0-15,4-4 2 0,-2-12 1 16,-10-7 0-16,-4-10-5 16,-3-5-7-16,-2-6-15 15,2 3-12-15,-3-1-10 16,-2 5-1-16,-5 4 6 15,1 7 5-15,-3 9 5 16,-3 3 6-16,3 12 5 16,1 2 0-16,4 9 6 15,4 1 0-15,5-1 2 16,-1-2 2-16,6-8 2 16,2-5 0-16,2-10 4 15,1-6 1-15,-1-11-1 16,3-2 1-16,0-5-1 15,2-3-1-15,3 3-1 16,-1 2 7-16,-2 9 13 16,3 11 6-16,-6 11 18 15,-5 8 6-15,-9 9 0 0,-11 2 1 16,-9-1-12-16,-7 0-9 16,-7-5-16-16,-2-5-11 15</inkml:trace>
  <inkml:trace contextRef="#ctx0" brushRef="#br0" timeOffset="82889.4117">9709 12365 1065 0,'2'-9'403'0,"3"-3"-232"0,-9-4-21 16,-5-2-5-16,-11 2-28 16,-3 1-9-16,-6 6-12 15,3 4-14-15,1 9-33 16,4 7-8-16,9 12-22 15,4 4-4-15,9 8-3 16,10-1-3-16,6-5 1 16,4-1-2-16,4-16 2 15,0-4 1-15,0-13 2 16,-1-6-1-16,-1-13-4 16,-3-4-5-16,-2-6-10 15,-4-4-4-15,-1 0-1 16,-4-2 1-16,-8-2 7 15,3-1 4-15,-8 3 0 16,-3 1 0-16,2 14 0 0,-2 9 1 16,6 10 0-16,0 6 2 15,1 5 1-15,0-5-1 16,0 2 5-16,4 28 3 16,5 44 6-16,-5-27 6 15,-4 15 1-15,3 2-3 16,-7-7-4-16,3-2-6 0,2-15-47 15,6-14 0-15</inkml:trace>
  <inkml:trace contextRef="#ctx0" brushRef="#br0" timeOffset="83412.6535">10199 12294 811 0,'3'-6'437'15,"4"-3"-203"-15,-1 0-104 16,-7 2-8-16,-6 1 11 16,-13-1-3-16,-4 0-12 15,-4 4-20-15,4 2-28 16,7 3-44-16,3 5-15 15,3 1-11-15,5 4 0 0,6 2-2 16,4 3 2-16,11 2 3 16,5 3-1-16,6 4 0 15,1-3 1-15,-3 1-1 16,-6-1 3-16,-8-5 4 16,-10-3 5-16,-7-7 8 15,-12-2 1-15,-7-6-1 16,-3-2-4-16,-6-8-8 15,8-7-1-15,3-1-36 16,4 2-28-16,8 3-85 16,3 7-71-16</inkml:trace>
  <inkml:trace contextRef="#ctx0" brushRef="#br0" timeOffset="83623.8497">10459 12494 1599 0,'0'1'358'0,"0"1"-102"16,1-1-95-16</inkml:trace>
  <inkml:trace contextRef="#ctx0" brushRef="#br0" timeOffset="105862.8701">10951 11895 1483 0,'-4'3'279'16,"-3"8"-28"-16,2 13-48 15,5 24-82-15,3 12-23 16,-1 19-35-16,3 8-28 16,0-3-16-16,1-1-21 15,6-23-81-15,0-13-47 16,1-26-271-16</inkml:trace>
  <inkml:trace contextRef="#ctx0" brushRef="#br0" timeOffset="106059.9859">11107 12011 1415 0,'1'-13'281'0,"-1"-6"28"15,-2 8-31-15,-6 22-83 16,-1 10-37-16,1 18-73 15,4 11-20-15,8 13-35 16,1 8-14-16,5 0-10 16,3-2 4-16,2-17-58 15,3-8-62-15,-3-21-472 16</inkml:trace>
  <inkml:trace contextRef="#ctx0" brushRef="#br0" timeOffset="106203.6327">10960 12210 1592 0,'0'3'360'0,"0"4"-51"15,17 5-225-15,10-2-34 16,32 0-59-16,13-4 61 16</inkml:trace>
  <inkml:trace contextRef="#ctx0" brushRef="#br0" timeOffset="106535.8688">11981 12239 1336 0,'-7'-6'277'16,"-3"-7"-44"-16,-9 10-63 16,-2 6-31-16,1 11-64 15,-1 6-27-15,9 12-33 16,8 2-7-16,11 5-4 16,10-1 0-16,8-7 2 15,3-5 4-15,0-13 10 16,-5-6 9-16,-9-8 21 0,-6-7 2 15,-12 0-6-15,-8 0-9 16,-12-4-45-16,-1 2-43 16</inkml:trace>
  <inkml:trace contextRef="#ctx0" brushRef="#br0" timeOffset="106806.5471">12172 12245 1750 0,'0'2'412'0,"0"6"-248"16,-3 0-35-16,2 12-53 15,1 2-24-15,8 6-27 16,3 5-9-16,3-5-13 16,1 0-1-16,5-8 1 15,2-8 2-15,3-12 8 16,-2-3 17-16,-1-15 22 15,-5-6 7-15,-12-3 0 16,-2-2-15-16,-6 0-25 16,-5 4-10-16,1 5-56 15,-1 5-39-15,3 7-138 16</inkml:trace>
  <inkml:trace contextRef="#ctx0" brushRef="#br0" timeOffset="106998.0336">12425 12280 1340 0,'6'5'320'15,"6"6"76"-15,2 2-77 16,0 8-127-16,1 1-27 16,0 2-70-16,-4 1-26 15,0-7-30-15,-2-1-14 16,0-11-13-16,2-6 0 16,2-9-3-16,1-9-1 0,2-7-3 15,-1-4-2-15,2-6-33 16,-5 5-29-16</inkml:trace>
  <inkml:trace contextRef="#ctx0" brushRef="#br0" timeOffset="107775.1889">13021 12254 1360 0,'-5'-6'223'0,"-6"-2"-85"16,-5 2-14-16,-4 5-35 15,0 5-23-15,4 2-41 16,7 6-13-16,7 0-9 16,4 0 1-16,8 3 4 15,7-3 1-15,4-1 0 16,1-3-1-16,0-3-1 15,-6-5 1-15,-6-4 1 16,-6 1-1-16,-10-2-2 16,-3 4-3-16,-12 4-3 15,-3 2 1-15,-1 7-1 16,-2 1 0-16,11 4 3 0,6 4 4 16,9 2 11-16,4 1 5 15,11-1 8-15,6-8-3 16,8-5-8-16,2-6-3 15,2-4-5-15,-6-5 0 16,-1-8 0-16,1-2 1 16,-7-12-3-16,0-3-1 15,-2-11-4-15,0 3 0 0,-6 2 0 16,-5 1-2-16,-6 14 17 16,-4 7 17-16,1 15 21 15,-2 9 9-15,2 10-5 16,-2 8-16-16,5 9-24 15,9 6-11-15,4-1-26 16,5 0-54-16</inkml:trace>
  <inkml:trace contextRef="#ctx0" brushRef="#br0" timeOffset="108105.5769">13583 12200 1601 0,'-16'-1'361'0,"-11"-5"-119"16,-2 8-110-16,0 8-45 15,8 7-52-15,4 3-6 16,12 11-14-16,6 1-8 15,13 2-4-15,7-2 0 16,9-7 0-16,5-5 2 16,-3-12 3-16,-3-4 2 15,-14-10 4-15,-5-5 3 0,-11 0-1 16,-8-3-3-16,-6 6-6 16,-6 0 1-16,4 0-35 15,6 1-51-15</inkml:trace>
  <inkml:trace contextRef="#ctx0" brushRef="#br0" timeOffset="108568.9342">13955 12295 1475 0,'-1'-5'265'0,"-6"-9"-40"0,-4 0-13 15,-6-2-37-15,-4 1-33 16,-3 3-46-16,1 6-20 16,2 11-49-16,-1 3-16 15,6 12-13-15,3 1-5 16,12 8 2-16,1 6 0 15,12 1 2-15,-1 0 2 16,5-9 1-16,3-5 0 0,2-13 2 16,-3-3-4-16,-1-9-14 15,-3-7-6-15,-2 1-9 16,-3-3 2-16,-6 0 14 16,2 5 5-16,-6 4 5 15,-3 4-1-15,0 16 0 16,-2 5 1-16,0 11 5 15,2 7 2-15,1 2 1 16,1 4-3-16,4-2 1 16,3-1 1-16,7-11-29 15,0-7-48-15,7-14-130 16,0-10-251-16</inkml:trace>
  <inkml:trace contextRef="#ctx0" brushRef="#br0" timeOffset="108884.086">14211 12326 1389 0,'-4'-12'254'16,"-3"-14"-49"-16,-3 5-37 16,1 8-54-16,3 7-28 15,-3 10-27-15,4 6-7 16,6 13-15-16,3 2-3 0,7 9-3 15,4 0 1 1,4-4-6-16,-4-3-3 0,4-9 2 16,0-7-1-16,-2-11 4 15,-2-4 1-15,-7-10 1 16,-5-6-3-16,-7-5-8 16,-5-2-6-16,-12-3-4 15,0-1-4-15,-1 8-18 16,1 2-21-16,10 13-81 15,5 10-42-15</inkml:trace>
  <inkml:trace contextRef="#ctx0" brushRef="#br0" timeOffset="109212.2086">14425 12446 1524 0,'7'3'303'0,"10"0"-57"0,4 4-54 15,4-7-59-15,1 0-41 16,1-1-23-16,-1-9-8 16,-8-2-26-16,-2-4-12 15,-4-5-8-15,-8 2-2 16,-4-6-3-16,-1 1-1 16,-10 0-5-16,-7 2-1 15,-7 7-6-15,-5 8-3 0,1 12-5 16,7 10-2-16,5 11 3 15,6 5 1-15,5 12 2 16,5 5 0-16,3 1 2 16,5-3 1-16,6-6 3 15,0-5 1-15,4-10-7 16,-2-2-22-16,-5-11-69 16,-1-6-57-16</inkml:trace>
  <inkml:trace contextRef="#ctx0" brushRef="#br0" timeOffset="109543.6716">14960 12351 1540 0,'-2'8'308'0,"-8"10"-55"15,-1 3-64-15,-6 3-55 0,-5-1-39 16,-5-3-41-16,-2-3-8 15,1-10-26-15,-1-7-7 16,6-9-29-16,3-7-20 16,4-9-24-16,6-2 1 15,7-3 16-15,4-1 14 16,13 5 14-16,5 2 2 16,5 8 5-16,0 6 8 15,-1 10 16-15,0 11 5 0,-5 13 3 16,1 7-2-16,-2 9-8 15,1 0-4-15,-1-1 3 16,-2-7-11-16,-2-6-60 16,-4-7-239-16</inkml:trace>
  <inkml:trace contextRef="#ctx0" brushRef="#br0" timeOffset="109692.4292">14796 11979 1922 0,'-1'3'454'0,"0"11"-403"16,4 3-55-16</inkml:trace>
  <inkml:trace contextRef="#ctx0" brushRef="#br0" timeOffset="110625.4217">15524 12279 1516 0,'4'0'262'15,"3"-1"-99"-15,14 1-86 16,2 0-6-16,12-1-37 16,5-3-7-16,0 0-12 0,5-1-6 15,-14 4-5-15,-6 1 0 16,-16 4 2-16,-9 0 0 15,-12 2 6-15,-6 1 7 16,-5 1 16-16,0 6 0 16,8 4-4-16,2 2-8 15,11 5-18-15,5 0-15 16,13 2-59-16,7 0-42 0,7-6-117 16,3-3-16-16,-2-9 43 15,1-1-73-15,-2-8 39 16,1-1 141-16,1-11 259 15,0-3 41-15,-5-3-16 16,-3-2-72-16,-5-3 2 16,-6 2 5-16,-5 0 7 15,-5 0-9-15,-6 4-14 16,-4-4-3-16,-6 5-20 16,-3 1-17-16,-4 7-30 15,0 6-16-15,-1 12-23 16,6 6-4-16,7 10-3 15,4 5 0-15,10 3 4 16,4-2 2-16,10-6 1 16,1-8 3-16,-2-10 2 15,1-6 2-15,-4-6 1 0,-1-8 1 16,1-2-1-16,-6-5-1 16,-2-3-6-16,0 1-4 15,-6 3-7-15,3 5 0 16,-5 10-2-16,0 3 3 15,0 9 0-15,0 6 0 16,5 5 6-16,3 6 1 16,5 2 5-16,4-5 2 15,9-7 8-15,-4-7 10 0,4-6 27 16,-2-5 14-16,-9-9 7 16,2-6-6-16,-11-10-28 15,0-2-11-15,-5-2-32 16,-2 2-32-16,-1 5-294 15</inkml:trace>
  <inkml:trace contextRef="#ctx0" brushRef="#br0" timeOffset="111294.0152">17222 12423 1498 0,'-1'-12'242'0,"-6"-14"-102"16,-1 1-2-16,-4 3-44 15,0 5-12-15,-2 10-40 16,2 7-18-16,-1 14-19 16,0 4-7-16,6 12-4 15,3 0 0-15,9 5 4 16,5-3 0-16,5-9 3 16,3-3 2-16,1-14 6 15,4-6 5-15,0-9 6 16,1-5 1-16,-5-13-4 15,-2-4-2-15,-3-13-4 16,-2-3-1-16,-6-4-1 16,-2-3 0-16,-6-5-2 0,-3 0-1 15,-1 0 11-15,-3 4 8 16,2 15 9-16,-1 11 7 16,5 25-12-16,-1 16-3 15,1 19-7-15,3 8-1 16,0 11-5-16,2 4-2 15,4 7-6-15,0 5-3 0,-1 4 7 16,3-3-16 0,0-12-79-16,2-9-33 0</inkml:trace>
  <inkml:trace contextRef="#ctx0" brushRef="#br0" timeOffset="111758.8127">17612 12479 1165 0,'2'-8'354'0,"-1"-6"-106"15,5 0-36-15,-6-5-56 16,1 3-8-16,1-3-51 15,-4-3-22-15,-7 0-24 16,-4-1-13-16,-4 8-19 0,3 6-8 16,0 9-13-16,-1 7-3 15,6 6-4-15,-5 5 1 16,2 6 0-16,9 2 2 16,0 1 1-16,8 1 1 15,2-11 2-15,5-3 1 16,7-5-1-16,-5-9-6 15,7-4-11-15,-3-4-5 0,-4-5-5 16,-2-1 6-16,-5 1 9 16,-5 3 7-16,-2 9 2 15,-2 4 5-15,-1 14 15 16,1 3 7-16,1 11 13 16,0 6-1-16,2 6-6 15,0-1-5-15,1-1-4 16,2-6-5-16,-1-7-26 15,1-3-7-15</inkml:trace>
  <inkml:trace contextRef="#ctx0" brushRef="#br0" timeOffset="112311.8038">18364 12233 1451 0,'-8'0'208'0,"-10"5"-94"16,1 4-31-16,0 8-28 15,4 7-11-15,9 10-7 16,6-1 1-16,13 4-6 16,7-2-3-16,7-9 5 15,2-3 7-15,-2-13 11 16,-1-7 8-16,-10-6 11 0,-5-9 1 15,-12-4-1-15,-6-3-6 16,-14-6-20-16,-4 2-10 16,-4 1-17-16,4 1-20 15,11 6-88-15,5 3-65 16</inkml:trace>
  <inkml:trace contextRef="#ctx0" brushRef="#br0" timeOffset="112483.843">18505 12278 1316 0,'6'-2'282'0,"9"1"-8"15,4-2-80-15,10 1-80 16,3 2-20-16,5-2-58 16,-2-2-15-16,-9 4-39 15,-1-2-39-15,-11 1-146 16</inkml:trace>
  <inkml:trace contextRef="#ctx0" brushRef="#br0" timeOffset="112618.5539">18692 12330 1170 0,'-1'9'331'0,"-3"14"-154"0,3 7-28 16,1 1-52-16,1-1-29 15,6-6-48-15,1-3-77 16</inkml:trace>
  <inkml:trace contextRef="#ctx0" brushRef="#br0" timeOffset="112884.0208">19041 12320 1509 0,'-8'-9'255'0,"-8"-6"-92"16,1 5-30-16,-2 10-52 16,0 4-14-16,7 12-20 15,3 7-3-15,7 3 7 16,11 7 4-16,6-6 8 16,1-4-3-16,8-8-7 15,-10-12-5-15,1-5-15 16,-7-9-3-16,-11-8-18 15,1 3 328-15</inkml:trace>
  <inkml:trace contextRef="#ctx0" brushRef="#br0" timeOffset="113501.1836">19603 12277 1592 0,'4'15'291'0,"2"17"-152"0,-3 4-30 15,-3-2-15-15,-5-5-17 16,0-7-31-16,-1-8-9 15,2-16-12-15,2-7-4 16,6-17-26-16,9-2-16 16,7-5-19-16,5 0-2 15,5 8 16-15,0 5 13 0,-2 14 20 16,-1 6 9-16,-11 13 19 16,-6 6 5-16,-8 9-7 15,-4 3-6-15,-1-1-27 16,-1 0-36-16,3-8-342 15</inkml:trace>
  <inkml:trace contextRef="#ctx0" brushRef="#br0" timeOffset="113794.1266">19800 12118 1546 0,'16'-14'278'0,"18"-8"-83"15,3 5-23-15,0 19-21 16,-5 10-31-16,-3 15-46 0,-1 8-2 16,-10 8-7-1,0 5-5-15,-4 8-16 0,-5 7-12 16,-1-8-19-16,-1-4-4 16,1-19-1-16,-1-12 0 15,-3-13-1-15,-1-10-7 16,-8-9-19-16,-5-3-10 15,-10-7-19-15,-3-1-9 16,-2 2-26-16,2 4-18 16,8 10-86-16,4 7-96 15</inkml:trace>
  <inkml:trace contextRef="#ctx0" brushRef="#br0" timeOffset="114183.7437">20420 12242 1232 0,'-4'-9'304'16,"1"-8"-130"-16,-4 6-49 15,-3 3-5-15,1 8-56 16,-1 4-22-16,6 7-19 15,0 3-8-15,7 3-7 16,6 4-2-16,1-1-3 0,2-3 1 16,0-2 3-1,-1-6-2-15,-6-4-13 0,-1-4-13 16,-6-1-32-16,0-1-3 16,1 0 10-16,0 0 12 15,-15 1 48-15,-31 5 10 16,31 3 11-16,3 5 8 15,12 3-1-15,2 4 2 0,12 2-1 16,5 0-8-16,3-3-11 16,0-3-31-16,0-10-70 15,-4-2-41-15</inkml:trace>
  <inkml:trace contextRef="#ctx0" brushRef="#br0" timeOffset="114513.5327">20548 12249 1431 0,'8'0'255'16,"1"0"-53"-16,4 7-44 15,-3 6-17-15,-4 5-43 16,-4 4-11-16,-5 2-25 16,-3 3-12-16,-7-4-21 15,2-1-7-15,3-9-14 16,3-4-13-16,11-9-40 15,2-8-24-15,8-7-25 0,0-7 5 16,5-4 32-16,0 2 21 16,-4 2 26-16,0 3 6 15,-9 6 9-15,-3 4 22 16,-5 8 25-16,-2 5 13 16,-2 12 10-16,2 5-12 15,2 10-24-15,0-1-10 16,9 1-16-16,10-1-7 0,6-9-66 15,3-7-40 1</inkml:trace>
  <inkml:trace contextRef="#ctx0" brushRef="#br0" timeOffset="114891.7307">20910 12190 1480 0,'1'0'254'0,"6"2"-47"15,2-1-53-15,6 6-51 16,5-2-11-16,3 2-34 16,2 1-15-16,9-4-21 15,-6-3-8-15,-2-2-4 16,-5-4-5-16,-12-1-16 0,-5 2-10 15,-9-2-7-15,-9 4-1 16,-15 3 23-16,-4 5 15 16,3 9 19-16,7 2 4 15,11 5-5-15,6 1-6 16,6 0-11-16,4 0-1 16,8-6-2-16,5 0-1 15,7-7-6-15,2-2-14 0,3-6-39 16,-4-1-29-16,-3-1-59 15,-2 0-26-15,-2 0-134 16</inkml:trace>
  <inkml:trace contextRef="#ctx0" brushRef="#br0" timeOffset="115171.6307">21259 12352 1317 0,'3'-2'273'0,"0"-2"-59"16,4 1-2-16,2 1-58 15,3 2-23-15,1 3-50 16,2-1-21-16,2-1-31 15,-2 0-7-15,4-1-10 16,-7-3-2-16,3-3 1 16,-5-4-1-16,-12-4-2 15,2-1 0-15,-16-2-4 16,1-1 1-16,1 8-4 16,-6 2 2-16,5 8 2 15,-2 5 2-15,1 8 1 0,1 8 4 16,0 7 12-16,2 5 6 15,2 8 6-15,3-3-3 16,6 2-16-16,4 0-4 16,7-7-23-16,2-2 80 15</inkml:trace>
  <inkml:trace contextRef="#ctx0" brushRef="#br0" timeOffset="115555.0406">21549 12203 1560 0,'0'2'307'0,"2"6"-96"0,0 7-34 15,2 12-70-15,-2 4-23 16,-2 8-30-16,1-2-11 16,1-5-2-16,2-6-27 15,5-12-21-15</inkml:trace>
  <inkml:trace contextRef="#ctx0" brushRef="#br0" timeOffset="115743.5339">21747 12159 1723 0,'1'6'368'0,"6"11"-241"15,2 8-52-15,3 2-19 16,-2 7-9-16,-4-3-14 16,-2-1-1-16,-4-5-12 15,0-2-44-15,0-10-42 16,-2-7-398-16</inkml:trace>
  <inkml:trace contextRef="#ctx0" brushRef="#br0" timeOffset="115954.0459">21928 12215 1551 0,'-2'-3'275'0,"-5"1"-98"15,0 2-89-15,3 1-11 16,-7 4-18-16,-4-1-18 15,4 6-21-15,1 0-5 16,7 5-9-16,0 1-3 16,7 1-3-16,0 0 0 15,14-1 4-15,1-1-11 0,7-3-61 16,8-1 149-16</inkml:trace>
  <inkml:trace contextRef="#ctx0" brushRef="#br0" timeOffset="116220.3846">22315 12315 1370 0,'3'-5'213'0,"-2"-6"-72"15,0-4-8-15,-8 0 13 16,-2-2 6-16,-6-1-10 16,-4 4-22-16,1 5-43 15,-5 3-12-15,-3 9-21 16,2 4-8-16,3 6-8 15,3 5 1-15,12 1-5 16,6 4-3-16,13 4-3 16,7-3-5-16,7-1-2 15,4-4-1-15,4-11-3 0,1 0 2 16,-9-11-39-16,-4-6-38 16,-9-8-102-16,-7-6-48 15</inkml:trace>
  <inkml:trace contextRef="#ctx0" brushRef="#br0" timeOffset="116340.1558">22348 11902 1779 0,'0'3'452'16,"3"9"-250"-16,-4 5-82 0,-3 13-49 16,1 5 199-16</inkml:trace>
  <inkml:trace contextRef="#ctx0" brushRef="#br0" timeOffset="117493.3658">1771 13359 752 0,'4'14'509'16,"3"19"-248"-16,-2 1-102 15,-4 0-52-15,-1-2-9 16,-2-8-29-16,-1-7-13 16,-2-10-2-16,0-6 3 15,1-11 10-15,-1-7-5 16,2-11-26-16,-1-5-12 15,4-5-14-15,0 2-6 16,8 4-4-16,5 3-4 0,1 10 0 16,3 8 4-16,2 12 8 15,1 8 7-15,5 14 8 16,-4 6 5-16,-2 7 5 16,-4 1-1-16,-4 0-8 15,-1-6-4-15,2-7-47 16,0-6-24-16</inkml:trace>
  <inkml:trace contextRef="#ctx0" brushRef="#br0" timeOffset="117882.6108">2242 13289 1492 0,'-9'-7'269'16,"-8"-2"-56"-16,-4 1-53 15,2 8-75-15,2 5-34 16,6 5-40-16,5 4-10 16,8 4-5-16,6 1-1 15,8 1 2-15,3 1 3 0,3-5 1 16,-1-1 2-16,-7-7-6 15,-2-2-1-15,-7-4-4 16,-5 0-2-16,-10 1 4 16,-8-2 2-16,-2 4 5 15,-5-2 9-15,7 3 13 16,4 3 6-16,8 6 11 16,6-1-2-16,7 3-13 15,7-2-5-15,5-3-15 16,7-2-30-16,6-3-100 15,-2-5-304-15</inkml:trace>
  <inkml:trace contextRef="#ctx0" brushRef="#br0" timeOffset="118227.5903">2562 13361 1385 0,'-7'-7'251'0,"-9"-6"-26"0,-5 1-23 16,-1 8-79-16,2 5-24 16,6 11-54-16,7 6-20 15,8 10-7-15,6 3 0 16,8 1 2-16,8-1 1 16,1-3-8-16,5-5-3 0,-5-10 1 15,-2-8 3-15,-2-8 12 16,-8-7 9-16,-5-9 11 15,-6-5 15-15,-9-11 10 16,-3-3 0-16,-8-10 3 16,2-2-13-16,2-6-25 15,7 0-10-15,5 8-23 16,6 3-6-16,12 16-30 16,-2 5-20-16,14 14-63 15,0 8-41-15</inkml:trace>
  <inkml:trace contextRef="#ctx0" brushRef="#br0" timeOffset="118468.4613">2797 13349 1620 0,'-1'0'367'16,"-1"9"-125"-16,1 6-46 16,-2 12-71-16,3 7-13 15,4 3-40-15,1-1-16 16,4-6-28-16,1-8-34 16,6-19-98-16,0-3 17 0</inkml:trace>
  <inkml:trace contextRef="#ctx0" brushRef="#br0" timeOffset="118605.2143">2850 13125 1468 0,'-1'-3'271'0,"1"-2"-10"16,2 6-156-16,-2-1-112 15,0 0 13-15</inkml:trace>
  <inkml:trace contextRef="#ctx0" brushRef="#br0" timeOffset="118870.5263">3073 13381 1459 0,'-6'1'273'15,"-4"5"-6"-15,5 6-63 16,2 4-82-16,4 4-22 15,8-1-33-15,2-3-10 16,12 0-14-16,3-4 0 16,5-10 3-16,0-2 6 15,-1-9 9-15,-3-6 1 16,-11-2 1-16,-5-6-2 0,-15-3-14 16,-12 3-9-16,-19 3-20 15,-11 6-6-15,0 13-41 16,3 2 262-16</inkml:trace>
  <inkml:trace contextRef="#ctx0" brushRef="#br0" timeOffset="119459.0309">4246 13270 1296 0,'-10'3'281'0,"-7"9"-59"31,7-7-19-31,2 2-79 0,-23 24-20 0,9 13-65 16,7 6-14-16,29-9-14 15,7-6-2-15,14-11 2 16,5-7 3-16,0-13 5 15,-4-4 3-15,-10-9 20 16,-8-3 6-16,-18-4 7 16,-7 0 1-16,-16 0-20 0,-7-1-8 15,-2 7-15-15,4-4-2 16,8-2-73-16,8 0-58 16,13-4-25-16</inkml:trace>
  <inkml:trace contextRef="#ctx0" brushRef="#br0" timeOffset="119622.5943">4419 13305 1569 0,'11'0'327'0,"15"4"-85"15,5-3-29-15,-1 0-85 16,5-1-39-16,-2-2-51 16,0-2-17-16,-6 0-25 15,-4 1-31-15,-8 2-82 16,-4 1-82-16</inkml:trace>
  <inkml:trace contextRef="#ctx0" brushRef="#br0" timeOffset="119769.7086">4575 13359 1586 0,'0'9'325'0,"2"12"-126"15,1 4-36-15,5 0-85 16,3 0-29-16,1-2-24 15,4 0-25-15,-1-5-90 16,-3-3-55-16</inkml:trace>
  <inkml:trace contextRef="#ctx0" brushRef="#br0" timeOffset="120069.4164">4910 13382 2294 0,'-15'-4'56'15,"3"2"-20"-15,-14-3 30 16,3 7-27-16,7 13-28 16,6 5-6-16,10 8-2 15,3 2-1-15,16-3 0 16,4-1-1-16,9-8 1 15,1-6 1-15,-3-14 5 0,-2-2 17 16,-11-8 30 0,-3-3 6-16,-14-2 4 0,-3-4-17 15,-6-1-33-15,-9-2-28 16,2-1-184-16</inkml:trace>
  <inkml:trace contextRef="#ctx0" brushRef="#br0" timeOffset="120592.9331">5833 13280 1569 0,'-13'-5'306'16,"-12"0"-127"-16,2 5-50 16,2 9-61-16,5 8-34 15,6 11-23-15,4 4-2 16,10 6-3-16,8 2-1 0,13-3 7 15,7-7 1-15,2-11 9 16,-3-9 5-16,-10-9 17 16,-11-4 11-16,-9-8 3 15,-2 0 0-15,-16-3-25 16,-3 2-13-16,-4 0-41 16,-5-4-50-16,12-2-300 15</inkml:trace>
  <inkml:trace contextRef="#ctx0" brushRef="#br0" timeOffset="120872.386">5969 13278 1686 0,'8'8'392'0,"7"12"-177"16,-4 3-41-16,-4 9-63 15,-1-2-27-15,-6-4-41 0,0-4-13 16,-1-8-19-16,-3-7-6 15,8-8-39-15,-1-7-22 16,8-14-37-16,5-4 0 16,6-6 22-16,3 2 17 15,3 7 32-15,-2 4 9 16,1 16 13-16,-5 6 8 16,-8 17 19-16,-5 8 2 15,-9 9 0-15,2 2-7 0,-1-1-25 16,4-4-50-16</inkml:trace>
  <inkml:trace contextRef="#ctx0" brushRef="#br0" timeOffset="121111.7381">6328 13228 1748 0,'7'12'454'16,"0"11"-195"-16,2 22-129 16,3 10-15-16,-5 12-41 15,7 0-10-15,-3-3-24 16,-7-4-11-16,8-3-17 16,-8-2-3-16,-4-9-12 15,9-3-24-15,-12-17-104 0,3-8-45 16</inkml:trace>
  <inkml:trace contextRef="#ctx0" brushRef="#br0" timeOffset="121262.3355">6393 13493 1516 0,'1'-3'286'0,"0"-2"8"0,13 3-251 16,8-3-31-16,9 2-39 15,5-6-37-15</inkml:trace>
  <inkml:trace contextRef="#ctx0" brushRef="#br0" timeOffset="121785.9034">6861 13228 1450 0,'-8'-1'249'0,"-10"2"-60"15,-4 1-50-15,9 6-85 16,1 3-23-16,11 1-11 16,7 1 0-16,8-1-11 0,7-3-2 15,-2-5-1-15,-7 1-8 16,4-5-22-16,-9-2-17 15,-4-3-20-15,2-1 1 16,-9 1 18-16,0 2 13 16,-10 3 40-16,-1 3 31 15,-6 8 33-15,-2 2 20 16,8 9 12-16,5 3-17 0,6 5-21 16,7 0-10-1,9-2-15-15,3-5-7 0,7-7-11 16,2-2-3-16,-3-14-5 15,2-3-1-15,-1-10 1 16,-2-6-2-16,-3-6-4 16,4-3-2-16,-5-5-3 15,-5 0 0-15,1 6-1 16,-7 3 0-16,-3 11-1 16,-1 8 5-16,-3 10 13 15,1 6 3-15,1 8 1 16,0 3-4-16,4 5-15 15,2 0-3-15,0-1-3 16,2 0-19-16,0-10-87 16,-1-6 12-16</inkml:trace>
  <inkml:trace contextRef="#ctx0" brushRef="#br0" timeOffset="121921.991">7062 13084 1718 0,'-4'-2'386'0,"-5"-1"-188"16,9 3-156-16,3 8-58 15</inkml:trace>
  <inkml:trace contextRef="#ctx0" brushRef="#br0" timeOffset="122165.5978">7207 13374 1644 0,'9'6'343'0,"12"5"-178"15,3-1-35-15,11 0-35 16,-5-4-9-16,3-4-13 16,-3-2-2-16,-8-7-19 15,0-2-7-15,-14-6-16 16,-5-3-1-16,-10-3 7 15,-4 0-3-15,-12 7-10 16,2 3-6-16,-10 9-9 0,1 3-26 16,5 3 309-1</inkml:trace>
  <inkml:trace contextRef="#ctx0" brushRef="#br0" timeOffset="122570.5152">8151 13046 1671 0,'-3'17'371'0,"-3"22"-186"16,4 11-40-16,4 10-49 16,1 4-23-16,4 3-25 15,1-3-10-15,-2-18-44 0,2-9-34 16,-3-20 390-16</inkml:trace>
  <inkml:trace contextRef="#ctx0" brushRef="#br0" timeOffset="122790.2248">8141 12909 1608 0,'32'0'342'16,"20"-4"-121"-16,9 23-113 16,-1 12-11-16,-12 7-26 15,-11 1-15-15,-21 3 1 16,-11-6-2-16,-21 4-10 15,-13-1 1-15,-15-6-21 16,-2-4-25-16,1-16-84 16,5-5-103-16</inkml:trace>
  <inkml:trace contextRef="#ctx0" brushRef="#br0" timeOffset="123372.5192">9314 13266 1371 0,'-8'10'253'16,"-2"10"7"-16,5 12-185 15,5 8-8-15,10 2-11 16,-1-3 10-16,13-9 15 16,2-7-3-16,5-18-8 15,5-8-10-15,-1-17-22 0,-6-9-8 16,-6-9-7-16,-6-6-1 15,-12-1-5-15,-4 0-1 16,-14 3-6 0,-5 1-3-16,-9 3-2 0,-4 4-3 15,1 6-3-15,3 7-4 16,9 17-11-16,3 7-1 16,11 14-1-16,4 11 0 15,7 8 13-15,4 3-10 16,15 5-61-16,9-3-50 0</inkml:trace>
  <inkml:trace contextRef="#ctx0" brushRef="#br0" timeOffset="123628.8654">9959 13378 1502 0,'-5'8'284'0,"-9"13"-58"15,-5 2-62-15,-12-2-69 16,-2-3-31-16,2-10-24 15,1-6-4-15,6-7-11 16,3-8-7-16,5-10-7 16,5-3-4-16,8-1-5 15,2 0-1-15,7 7 5 16,5 2 11-16,3 14 26 16,4 7 9-16,5 18 3 15,-4 8-9-15,4 6-24 16,-1-1-5-16,2 0-24 0,4-2 334 15</inkml:trace>
  <inkml:trace contextRef="#ctx0" brushRef="#br0" timeOffset="124320.5772">10806 13208 1165 0,'-10'0'321'0,"-9"3"-159"0,3 4-87 15,8 3-41-15,2 4-7 16,10 0-2-16,7 0 1 15,3-2-3-15,5 2-4 16,5-6-9-16,-6-2-1 16,0-5-1-16,-5-3 2 15,-13-4-1-15,0 2-2 16,-10 1-3-16,-3-2-1 16,-5 5-1-16,-4 2 3 0,4 1 11 15,-2 7 7-15,10 2 18 16,2 5 8-16,5 4 6 15,10 1 0-15,0 1-14 16,3-3-6-16,8-5-9 16,-2-4 0-16,6-5-4 15,2-6-4-15,4-8-4 16,-3-7-2-16,0-9-3 16,0-4-1-16,-6-1-4 15,-3-1 0-15,-2 6-1 16,-1 2-1-16,-9 10-1 15,1 7-1-15,-5 7 10 16,-3 6 1-16,3 11 2 16,1 4 0-16,3 8-11 15,4 4 3-15,1-1-30 16,-3-4-41-16,-1-9-99 0</inkml:trace>
  <inkml:trace contextRef="#ctx0" brushRef="#br0" timeOffset="124470.7781">11017 13078 1634 0,'-3'-6'352'0,"-4"-1"-178"16,2 5-80-16,7 7-117 16,3 2-33-16</inkml:trace>
  <inkml:trace contextRef="#ctx0" brushRef="#br0" timeOffset="124677.2283">11219 13287 1529 0,'6'18'335'16,"5"12"-41"-16,1 5-126 16,4-5-40-16,-2-8-76 15,1-4-12-15,2-12-8 16,-5-6-2-16,6-9-9 15,-1-9 0-15,-1-6-6 16,2-3-5-16,-7-1-9 16,-3-3-25-16,-1 4-89 15,-2 2 203-15</inkml:trace>
  <inkml:trace contextRef="#ctx0" brushRef="#br0" timeOffset="125169.8653">11743 13283 1396 0,'-4'7'246'16,"-9"13"-22"-16,-3 1-18 0,-13 3-58 16,5 0-37-16,-5-4-72 15,4-5-18-15,8-12-9 16,-1-3-2-16,11-9-2 15,3-6-1-15,5-5-8 16,6 0-3-16,4-4-3 16,2 6 1-16,7 2 0 15,-1 1 2-15,-2 8 0 16,0 1-1-16,-4 12 2 16,-1 8 2-16,3 8 5 15,2 4 2-15,1 3 2 16,2-2-1-16,1-8-2 15,-3-5 2-15,7-8 1 16,-3-6 2-16,-4-8 0 0,4-4 1 16,-8-7-2-16,-2-1-1 15,0-3-4-15,-5 1 1 16,0 6-3-16,-4 2-1 16,-2 8-4-16,1 5 8 15,-2 7 22-15,0-6 8 16,0 8 25-16,0 16-7 15,0 33-21-15,1-31-7 16,2-4-15-16,1-3 1 16,4-9-50-16,3-7-53 0</inkml:trace>
  <inkml:trace contextRef="#ctx0" brushRef="#br0" timeOffset="125367.3416">12330 13168 1564 0,'0'-2'432'16,"0"-3"75"-16,-2 3-316 16,1 2-53-16,1 0-108 15,0 0-32-15,0 0-95 16,0 0 34-16</inkml:trace>
  <inkml:trace contextRef="#ctx0" brushRef="#br0" timeOffset="125535.8871">12380 13429 1478 0,'-1'0'366'15,"0"0"172"-15,1 1-244 0,0-1-152 16,0 0-47-16,0 0-499 16</inkml:trace>
  <inkml:trace contextRef="#ctx0" brushRef="#br0" timeOffset="129422.5581">2035 14645 1331 0,'-2'-4'243'0,"-13"-7"-84"15,0-1 3-15,-17 1-20 16,-4-2-8-16,-1 11-28 16,-1 2-32-16,10 11-42 15,5 9-13-15,13 9-12 16,4 5-6-16,14 6-1 16,9-2-3-16,12-7 1 15,8-7 2-15,7-17 2 16,-1-7 2-16,-4-17 8 0,-3-11 2 15,-15-12 1-15,-1-5 3 16,-10-4-4-16,-3-2 1 16,-2 0-2-16,-5-5-1 15,-7 0 0-15,-1-1 5 16,-4 12 6-16,3 10 7 16,5 21-4-16,0 15-3 15,3 27-4-15,1 8-5 16,6 20-1-16,1 6-2 0,3 6-3 15,0 0-1-15,1-2 0 16,-2-9 0-16,6-8-6 16,-1-10-26-16,4-23 347 15</inkml:trace>
  <inkml:trace contextRef="#ctx0" brushRef="#br0" timeOffset="129718.9987">2378 14368 1655 0,'-3'3'382'15,"-3"8"-152"-15,3 9-51 16,2 15-73-16,1 11-8 16,7 12-28-16,3 3-17 15,1-1-19-15,0-7-15 16,-1-9-27-16,1-9-22 16,1-20-94-16,0-6-36 0</inkml:trace>
  <inkml:trace contextRef="#ctx0" brushRef="#br0" timeOffset="129903.6758">2350 14299 1564 0,'8'-5'307'15,"5"-2"-109"-15,18 4-95 16,9-2-24-16,12 4-51 15,2 2-14-15,3 2-3 16,-4 5-32-16,-4 2-98 16</inkml:trace>
  <inkml:trace contextRef="#ctx0" brushRef="#br0" timeOffset="130291.7627">2454 14819 1491 0,'2'0'231'15,"4"2"-103"-15,10-1-37 16,9 4 3-16,12-1 3 15,6 0 4-15,6 3-39 16,-1-1-18-16,-7 2-50 16,-4-4-43-16,-12-4-322 15</inkml:trace>
  <inkml:trace contextRef="#ctx0" brushRef="#br0" timeOffset="130471.3726">2437 14594 1457 0,'15'2'289'0,"10"3"24"0,16 3-175 16,11 5-29-16,9 0 15 15</inkml:trace>
  <inkml:trace contextRef="#ctx0" brushRef="#br0" timeOffset="133577.0399">2972 14780 1298 0,'-4'15'283'16,"-8"22"-79"-16,7 6-24 16,-6 6-39-16,7-3-47 0,1-7-45 15,3-7-19-15,3-11-67 16,-1-6-60-16</inkml:trace>
  <inkml:trace contextRef="#ctx0" brushRef="#br0" timeOffset="133866.9595">2888 14742 1352 0,'4'-4'256'16,"1"-1"-51"-16,15 1-58 16,7 2-30-16,9 3-42 0,6 6-13 15,3 4-35-15,-5 5-8 16,-10 6 7-16,-14 3 17 16,-21 2 21-16,-13 6 4 15,-15-7-4-15,1-3-31 16,-4-10-83-16</inkml:trace>
  <inkml:trace contextRef="#ctx0" brushRef="#br0" timeOffset="139151.0038">3549 14558 1566 0,'9'3'257'0,"10"2"-165"16,12 2-40-16,17-5-32 15,4-2-11-15,13 0-30 16,-3-2-44-16</inkml:trace>
  <inkml:trace contextRef="#ctx0" brushRef="#br0" timeOffset="139420.8464">3585 14701 1448 0,'12'4'269'0,"9"0"-13"16,22 3-105-16,6 0-20 16,12-2-64-16,3 0-55 0</inkml:trace>
  <inkml:trace contextRef="#ctx0" brushRef="#br0" timeOffset="141246.2418">4384 14215 1530 0,'0'4'254'16,"3"10"-99"-16,6 13-39 15,5 25-33-15,1 11-7 16,-6 14-30-16,4-1-13 16,-12-5-10-16,0-10-9 0,0-14-56 15,-5-7-38-15,1-19-112 16,5-9-70-16</inkml:trace>
  <inkml:trace contextRef="#ctx0" brushRef="#br0" timeOffset="141447.7077">4573 14580 1302 0,'-5'-3'298'0,"-13"2"-2"15,-3 1-79-15,-5 2-79 16,-2 4-29-16,5 4-55 15,4 2-21-15,6 2-25 16,10 2-10-16,9-1-8 16,10-2-2-16,13-3 0 15,5-6 2-15,9 3-36 0,0-1-31 16,-7 1-185-16</inkml:trace>
  <inkml:trace contextRef="#ctx0" brushRef="#br0" timeOffset="141816.0648">4756 14738 1266 0,'-2'4'292'0,"2"0"-69"16,8 2-56-16,8-4-66 15,6 0-12-15,5-5-29 16,1 0-13-16,0-5-22 16,-5-3-5-16,-5-2-6 15,-5-4-1-15,-7 0 0 16,-5 1-4-16,-9 2-3 16,-6 3-1-16,-14 4-2 15,-2 4-2-15,-1 6-1 16,1 4-2-16,9 12-2 15,4 5 2-15,13 8 11 16,5 2 8-16,14 4 11 16,7-3 0-16,14-5-8 15,7-6-4-15,1-14-16 0,-3-5-21 16</inkml:trace>
  <inkml:trace contextRef="#ctx0" brushRef="#br0" timeOffset="143137.4279">5359 14760 1485 0,'18'-2'180'0,"34"-2"-160"15,15 1 2-15,37-2 6 16,23 1 7-16,29-1 22 16,19 1 17-16,8-1 9 15,4 0-16-15,-1 2-31 16,-7-1-9-16,-15-6-7 15,-10-2-32-15,-32 0-156 16</inkml:trace>
  <inkml:trace contextRef="#ctx0" brushRef="#br0" timeOffset="144061.1648">6139 14362 1213 0,'-2'-11'295'0,"-3"-14"-150"15,-4-2-4-15,-3-1-28 16,-6 3-25-16,-1 5-38 15,-2 5-14-15,-1 13-26 16,0 6-4-16,9 14-7 16,2 6-5-16,6 8 1 15,10 2 1-15,-1 1 3 16,5-6 1-16,9-4 5 16,-2-8 1-16,5-10 6 15,3-6 4-15,-4-11 6 16,-3-8-1-16,-2-10 0 15,-2-6-4-15,-5-7 0 16,-1-3-1-16,-6-3 0 16,-1-1-1-16,-3 0 7 15,-2-4 5-15,-1 13 5 16,-1 1 6-16,5 16-2 16,1 10-3-16,-1 12-9 15,5 4-7-15,1 12-15 0,3 5-1 16,2 12 13-16,-3 5 7 15,0 15 10-15,1 9 6 16,-4 4-11-16,4 7-5 16,0-12-7-16,1-8-9 15,2-9-52-15,-2-13-26 16</inkml:trace>
  <inkml:trace contextRef="#ctx0" brushRef="#br0" timeOffset="144660.9109">6523 14345 809 0,'3'-3'465'16,"3"-4"-225"-16,3-4-82 15,-7 0-16-15,1-2 10 16,-3-3-31-16,-3 2-4 15,-5-1-22-15,-7-1-10 16,-7 0-21-16,-2 2-12 16,3 4-25-16,-1 5-13 15,9 10-18-15,0 5-5 0,0 7-4 16,5 5 1-16,2 5 2 16,6 2 0-1,3 1 1-15,9-3-3 0,4-3-9 16,1-3-6-16,2-14-11 15,-3-5-3-15,0-11 0 16,-2-5 3-16,-2-4 13 16,0-2 4-16,-4 0 16 15,-1 2 5-15,-5 7 10 16,-2 4 3-16,-2 10 14 16,-2 9 6-16,0 16 8 15,-2 7 3-15,6 14 0 16,3 4-3-16,0-1-5 15,4-2-3-15,-2-12-7 16,0-4 1-16,1-11-13 16,2-8-25-16</inkml:trace>
  <inkml:trace contextRef="#ctx0" brushRef="#br0" timeOffset="151343.5644">6106 15046 1180 0,'-1'0'330'0,"2"0"-135"15,-1 5-51-15,0-5-36 16,5 19-12-16,15 52-12 16,-9-25-5-16,-3 0-29 15,0-5-14-15,-6-8-16 16,0-8-4-16,0-16 2 15,-4-9 1-15,0-12-1 0,2-9-1 16,4-11-9-16,1-2-2 16,13-3-5-1,1 3-1-15,10 6 0 0,8 8 0 16,-4 10 1-16,2 6 1 16,-9 9-12-16,-2 1-45 15</inkml:trace>
  <inkml:trace contextRef="#ctx0" brushRef="#br0" timeOffset="151883.2502">6557 15015 1356 0,'-6'-13'238'0,"-3"-10"-78"16,11 2-55-16,8 0-1 15,9 4-16-15,5 6-3 16,0 11 1-16,-2 6-6 0,-3 13-16 15,-6 5 0-15,-10 5 0 16,-7 5-3-16,-13-5-8 16,-4-1-13-16,-3-2-19 15,4-8-8-15,8-5-10 16,5-6-3-16,9-4 0 16,6-2-3-16,8-2 3 15,6 1 0-15,6-2 3 16,4 2-3-16,2 0-8 15,-3 0 111-15</inkml:trace>
  <inkml:trace contextRef="#ctx0" brushRef="#br0" timeOffset="155898.21">12516 8208 1698 0,'16'6'111'0,"19"5"-11"16,0 0-10-16,-2-6-28 15,1-2-5-15,1 1-26 16,1-2-12-16,-2 3-12 16,-5-3-2-16,-9 1 0 15,-7 0-1-15,-8-2 1 16,-4 2 4-16,-5 4 18 16,-6 1 8-16,0 10 8 15,4 8-3-15,4 9-15 16,1 5-4-16,1 0-7 15,2 0 1-15,-1-7 3 16,-1-7-29-16</inkml:trace>
  <inkml:trace contextRef="#ctx0" brushRef="#br0" timeOffset="159121.0168">7627 14595 1472 0,'10'5'255'0,"6"5"-71"0,16 3-87 16,9 1-29-16,7 3-49 15,-1-2-13-15,-4-6-56 16,-4-1-54-16</inkml:trace>
  <inkml:trace contextRef="#ctx0" brushRef="#br0" timeOffset="159285.9386">7712 14733 1269 0,'0'2'310'0,"8"4"-33"15,9-1-93-15,14 2-99 16,7 1-20-16,4-1-57 0,-2 1-46 16</inkml:trace>
  <inkml:trace contextRef="#ctx0" brushRef="#br0" timeOffset="159649.5192">8432 14260 1629 0,'-3'-4'352'0,"-4"-1"-159"15,1 5-53-15,1 12-68 16,2 8-25-16,8 23-33 16,2 8-5-16,4 16-6 15,1 1-1-15,-2-2-4 16,1-8-23-16,2-15-71 15,-1-8-37-15,-1-20-49 16,1-9-4-16,-4-18-56 0</inkml:trace>
  <inkml:trace contextRef="#ctx0" brushRef="#br0" timeOffset="159808.7968">8547 14548 454 0,'0'-8'518'0,"0"-5"-82"16,-9 12-246-16,-3 8-9 15,-7 9-35-15,-1 4-28 16,2 1-58-16,2-4-15 15,9 1-22-15,7-6-5 0,13-3-8 16,10-1-1-16,9-8-6 16,6 1-26-16,4 2-96 15,-1-3-105-15</inkml:trace>
  <inkml:trace contextRef="#ctx0" brushRef="#br0" timeOffset="160122.9563">8776 14656 1508 0,'5'6'270'16,"-2"3"-72"-16,13-1-103 16,0 1-32-16,3-9-34 15,2 0-6-15,-9-10-7 16,1-1 0-16,-7-4-2 15,-2 0 1-15,-10 0-2 16,-7 2-3-16,-9 6 10 0,1 5 8 16,-6 5 10-16,4 11 2 15,8 6-13-15,-1 4-5 16,17 6-3-16,9-2 2 16,8-3 6-16,6-3-1 15,5-5-7-15,5-5-11 16,1-4-72-16,5-5 426 0</inkml:trace>
  <inkml:trace contextRef="#ctx0" brushRef="#br0" timeOffset="160708.0569">9341 14650 1267 0,'-5'3'263'16,"-7"2"-112"-16,17 1-86 15,15 5-6-15,33-2-16 16,23 1-13-16,46-5-25 15,29-4 6-15,36-4 31 16,15-5 11-16,15 1 9 16,-10-1-11-16,-20 3-19 15,-10-1 10-15,-38 5 3 16,-17 1 1-16,-28 2-53 16,-20 4-77-16</inkml:trace>
  <inkml:trace contextRef="#ctx0" brushRef="#br0" timeOffset="161471.0265">10172 14300 769 0,'0'-7'488'15,"1"-8"-217"-15,-3-1-135 16,-7-2-29-16,-3-2-6 16,-7 3-18-16,-2 1-13 15,-1 8-16-15,0 6-9 16,4 9-26-16,-1 6-8 16,6 9-14-16,4 1-4 0,9 9 1 15,5 3 0-15,9-5 3 16,3 0 3-16,7-14 1 15,0-6 6-15,8-12 4 16,-6-12 4-16,-1-12 2 16,-4-5 1-16,-7-6-3 15,1-4-1-15,-8-1-3 16,-4-3-2-16,-3-8 0 16,-3-4 0-16,-1 2 2 15,4 3 14-15,-2 20 23 16,0 10 4-16,-2 22 3 15,0 9-10-15,6 17-24 16,2 7-4-16,1 6-7 16,0 6-1-16,1 2-2 15,-1 6-2-15,3 7 0 16,-2-1 1-16,-7-3 2 0,3-5-7 16,2-16-55-16,2-9-35 15</inkml:trace>
  <inkml:trace contextRef="#ctx0" brushRef="#br0" timeOffset="162024.5466">10656 14302 982 0,'3'-4'436'0,"1"-7"-246"16,-1-1-23-16,-5-2-30 15,-2-1-14-15,-11-2-12 16,-4-3-2-16,-7 2-27 16,4 12-14-1,12 2-38-15,-1 2-11 0,-30 2-17 16,0 8-2-16,7 13-4 0,20 3 0 16,9 6-1-16,4-1 1 15,8-1 0-15,2-3 1 16,7-8-1-16,4-4-1 15,4-10-2-15,3-5-5 16,-1-9-12-16,-2-6-2 16,-4-2 3-16,-3-2 8 0,-6 3 15 15,-3-1 2-15,-8 9 6 16,-1 1 5-16,-2 10 12 16,1 8 5-16,0 11 7 15,1 7-1-15,1 12-5 16,3 6-6-16,6 5-7 15,0-3-4-15,0-11-1 16,-3-6-20-16</inkml:trace>
  <inkml:trace contextRef="#ctx0" brushRef="#br0" timeOffset="163639.8163">9529 14963 1483 0,'-13'5'262'15,"-16"13"-64"-15,-2 8-26 16,1 13-55-16,4 10-34 16,5 14-42-16,8 7-12 0,12 5-23 15,5-1-2-15,16-12-3 16,8-11-20-16,13-25-93 15,9-9-81 1</inkml:trace>
  <inkml:trace contextRef="#ctx0" brushRef="#br0" timeOffset="163897.9367">9666 15146 1626 0,'0'4'336'0,"5"12"-165"16,8 2-26-16,19 14-51 0,2 4-23 15,1 6-34-15,-2 1-11 16,-7-3-10-16,1-4-9 15,-3-12-78-15,-2-11-46 16,-3-11-166-16</inkml:trace>
  <inkml:trace contextRef="#ctx0" brushRef="#br0" timeOffset="164073.6035">9985 15195 1478 0,'-14'-2'316'16,"-9"-1"32"-16,-8 10-138 15,-1 3-45-15,-1 14-70 16,-3 0-26-16,4 6-41 16,0 1-14-16,5-3-38 15,7-5-34-15,12-8-105 16,7-6-318-16</inkml:trace>
  <inkml:trace contextRef="#ctx0" brushRef="#br0" timeOffset="164400.4193">9995 14968 1512 0,'9'-4'289'0,"3"-3"-63"16,8 3-96-16,5 1-9 16,0 6-64-16,-2 8-11 15,-6 7-3-15,-10 2 3 0,-13 7 0 16,-5-6-4-16,-6-1-15 16,6 5-10-16,6-9-11 15,5-1-3-15,11 0-4 16,5-8-2-16,10 1-11 15,5 0-17-15,4-3-56 16,-3-2-48-16</inkml:trace>
  <inkml:trace contextRef="#ctx0" brushRef="#br0" timeOffset="164761.1393">10441 15156 1519 0,'-3'-2'279'16,"0"4"-56"-16,-1 3-41 15,3-5-52-15,0 19-24 0,1 47-35 16,2-24-9-16,1 8-20 16,-1-1-12-16,2-3-18 15,-1-8-10-15,2-12-46 16,0-8-30-16,-1-10-62 15,0-5-50-15</inkml:trace>
  <inkml:trace contextRef="#ctx0" brushRef="#br0" timeOffset="164930.7706">10304 15326 1438 0,'1'0'240'0,"7"1"-7"16,15 3-71-16,11-1-62 16,10 3-21-16,7 1-54 15,0-4-28-15,-3 0 138 0</inkml:trace>
  <inkml:trace contextRef="#ctx0" brushRef="#br0" timeOffset="165812.5788">11002 15391 1021 0,'-2'-13'443'15,"-3"-10"-255"-15,-6 0-21 16,-4-1 0-16,-7 2-60 16,-5 3-10-16,0 7-30 15,-2 5-22-15,5 8-29 16,3 9-8-16,7 11-8 15,4 4-3-15,7 8-1 16,3 0 0-16,6 1 0 16,8-3 1-16,3-7 2 0,4-4 1 15,1-16 0-15,0-4 0 16,1-9-10-16,-1-9-5 16,-1-3-3-16,-4-6 0 15,-3 2 10-15,-4 3 6 16,-4 8 3-16,-5 7 3 15,-1 12 13-15,0 5 4 0,-1 9 1 16,0 3-2-16,3 1-14 16,6-1-3-16,7-3-8 15,3-4-25-15,4-6-390 16</inkml:trace>
  <inkml:trace contextRef="#ctx0" brushRef="#br0" timeOffset="166152.6643">10987 14975 1237 0,'0'-6'302'0,"2"-5"-89"0,4 1-27 15,6 0-44-15,3 3-17 16,8 6-51-16,0 3-17 16,-4 9-8-16,-5 6-2 15,-14 1-4-15,-8 5 2 16,-8 1-14-16,-2-2-7 16,4 1-13-16,1-4-6 15,10-7-5-15,5 0-2 0,11-7-10 16,6 0-13-1,11-1-42-15,5 2-31 0,1-3-103 16,2 0-78-16</inkml:trace>
  <inkml:trace contextRef="#ctx0" brushRef="#br0" timeOffset="166466.6549">11296 14976 1430 0,'4'6'294'0,"6"5"29"16,10 12-138-16,3 4-25 15,9 15-64-15,0 6-13 16,-6 8-16-16,-9 4-17 16,-21 10-15-16,-13 4-12 15,-16-6-3-15,-7-4-1 16,1-23-7-16,6-6-12 0,6-15-56 16,10-6 276-16</inkml:trace>
  <inkml:trace contextRef="#ctx0" brushRef="#br0" timeOffset="192371.4229">12039 14502 1437 0,'-8'3'244'0,"-6"7"-18"15,11 2-35-15,30 0-52 16,12 1-13-16,24-2-54 16,11-4-20-16,12-1-30 15,4-4-13-15,2-2-52 16,-1-1-41-16,-12-7-171 15</inkml:trace>
  <inkml:trace contextRef="#ctx0" brushRef="#br0" timeOffset="192680.616">12169 14615 863 0,'-5'-1'468'0,"1"1"-250"16,-2 0-69-16,9 2-15 15,-3-2 4-15,13 1-45 16,55 8-12-16,-9-3-38 15,7 0-17-15,11-3-12 16,6-1-13-16,-9-2-48 16,1 0-33-16,-21-4-74 15,-9 4-63-15</inkml:trace>
  <inkml:trace contextRef="#ctx0" brushRef="#br0" timeOffset="192866.1914">12759 14525 1346 0,'12'1'246'15,"8"3"-56"-15,8 7-65 16,1 4 13-16,-11 5 7 0,-10 2 9 16,-17 3-23-16,-9 0-27 15,-8 0-33-15,1-6-49 16,10-5-319-16</inkml:trace>
  <inkml:trace contextRef="#ctx0" brushRef="#br0" timeOffset="193640.3518">13814 14478 1377 0,'-3'-6'231'0,"-6"-9"-61"16,-6 0-9-16,-10-5-36 15,-5 0-12-15,-7-3-39 16,2 4-14-16,1 16-29 15,3 6-14-15,8 21-18 16,6 5-4-16,11 12-4 16,8 0 0-16,17-2 4 15,5-4 3-15,8-11 7 16,2-6 4-16,-5-11 5 16,1-7 2-16,-5-9 3 15,-1-12-1-15,-6-7-2 16,-5-7-1-16,-3-12-6 15,-4-4-1-15,-2-14-2 16,-3-3 0-16,-4-1 0 16,-3 4-1-16,0 23-5 15,0 11-5-15,3 30 14 0,0 11 11 16,2 20 17-16,1 12 4 16,2 13-10-16,5 9-12 15,1 5-8-15,4 0-3 16,2-12-5-16,-2-13-32 15,0-16-89-15,-2-12-79 16</inkml:trace>
  <inkml:trace contextRef="#ctx0" brushRef="#br0" timeOffset="196505.4863">14032 14121 1506 0,'1'0'279'0,"4"3"-63"16,-2 8-16-16,3 22-57 15,4 6-31-15,-3 21-25 16,-3 8-7-16,-4 6-25 16,-4-2-12-16,4-15-18 15,2-11-7-15,0-24-41 16,-1-7-52-16,-1-11-102 15,2-6-74-15</inkml:trace>
  <inkml:trace contextRef="#ctx0" brushRef="#br0" timeOffset="196684.8877">14046 14148 1558 0,'9'0'311'0,"7"0"-92"0,15 1-116 16,7 1-25-16,13 1-52 16,3 1-19-16,4-2-58 15,-3 0-62-15</inkml:trace>
  <inkml:trace contextRef="#ctx0" brushRef="#br0" timeOffset="196929.2369">14163 14682 1516 0,'21'-5'267'0,"16"-5"-69"16,13 6-137-16,3 2-12 16,-5 2-30-16,-5 1-41 15,-16 3-221-15</inkml:trace>
  <inkml:trace contextRef="#ctx0" brushRef="#br0" timeOffset="197109.7525">14105 14434 1646 0,'10'0'335'0,"12"0"-189"16,9 1-66-16,20 1-47 15,2 1-23-15,4-1-295 16</inkml:trace>
  <inkml:trace contextRef="#ctx0" brushRef="#br0" timeOffset="198018.6089">14653 14411 1577 0,'0'0'300'0,"-1"7"-119"16,2 10-37-16,2 15-56 15,-3 6-11-15,-3 6-32 0,1-1-10 16,2-5-6-16,2-1-9 15,4-12-69-15,0-8-52 16</inkml:trace>
  <inkml:trace contextRef="#ctx0" brushRef="#br0" timeOffset="198202.2068">14710 14428 1482 0,'15'-1'242'0,"12"2"-75"16,-4 7-21-16,-16 11-10 16,-10 3 0-16,-20 1-27 15,-5 1-28-15,1-5-51 16,1-2-51-16,10-11-363 16</inkml:trace>
  <inkml:trace contextRef="#ctx0" brushRef="#br0" timeOffset="198546.339">14808 14719 1645 0,'3'5'386'0,"6"5"-137"0,9 5-116 16,1 3-29-16,8 4-60 15,-2 2-19-15,-3-1-15 16,-1 0-7-16,-6-5-44 16,-2-7-42-16,-2-3-155 15</inkml:trace>
  <inkml:trace contextRef="#ctx0" brushRef="#br0" timeOffset="198707.9083">14954 14722 1625 0,'-16'8'365'0,"-17"9"-135"15,-4 8-46-15,-1 7-91 0,-2 3-29 16,11 3-82-16,5-7 101 16</inkml:trace>
  <inkml:trace contextRef="#ctx0" brushRef="#br0" timeOffset="199230.2987">15314 14330 1468 0,'8'-2'256'0,"18"-3"-26"15,9 5-93-15,15 1-72 16,-1 2-17-16,-4 2-35 16,-3 0-22-16,-11-3-84 15,-5 4-75-15</inkml:trace>
  <inkml:trace contextRef="#ctx0" brushRef="#br0" timeOffset="199411.2483">15367 14490 1527 0,'5'0'283'0,"12"-2"-69"15,10 2-46-15,18-1-67 16,4 1-38-16,0 0-35 16,-5 0-27-16</inkml:trace>
  <inkml:trace contextRef="#ctx0" brushRef="#br0" timeOffset="200128.7743">16361 14346 1222 0,'-4'-7'289'16,"-8"-9"-146"-16,-5-1 11 16,-11 1-10-16,-6 0-22 15,-2 6-36-15,-3 7-24 16,8 9-38-16,6 5-14 15,9 15-9-15,5 4 2 16,11 9 2-16,1 2 1 0,13-1 0 16,6-5 0-16,6-15 4 15,11-5 1-15,2-17 4 16,-2-8-1-16,-2-12-1 16,-5-8-1-16,-6-10-5 15,-1-7-2-15,-8-5-3 16,-3-3 2-16,-9-4-2 15,-2 2 1-15,-1 10-2 16,-2 8 5-16,-4 23 16 16,-1 6 5-16,-2 17 11 15,-2 7-5-15,4 12-12 16,1 9-3-16,6 10-10 16,2 8 0-16,4 10-5 15,3 0 0-15,-1-7-5 0,3-4-24 16,-1-19-63-1,-1-8-66-15</inkml:trace>
  <inkml:trace contextRef="#ctx0" brushRef="#br0" timeOffset="200388.7883">16624 14079 1538 0,'-5'7'297'16,"-1"5"-74"-16,0 10-77 15,2 9 4-15,4 16-27 16,-4 4-20-16,5 16-24 16,6 1-25-16,-4-10-35 15,4-8-3-15,-2-19-7 16,-2-11-12-16,4-11-53 15,1-6-47-15,-3-12-118 16</inkml:trace>
  <inkml:trace contextRef="#ctx0" brushRef="#br0" timeOffset="200548.8793">16600 14041 1480 0,'4'-7'246'0,"12"-5"-47"0,4 2-74 15,20 2-67-15,8 3-6 16,11 5-41-16,4 1-8 16,-6 11-54-16,-5 4-49 15</inkml:trace>
  <inkml:trace contextRef="#ctx0" brushRef="#br0" timeOffset="200832.2682">16665 14537 861 0,'0'1'462'0,"9"3"-220"16,9 1-101-16,13-4-11 16,7 3 9-16,6-4-53 15,-2 0-18-15,-5 0-31 16,-3 1-13-16,-9-1-80 16,-6-1-78-16</inkml:trace>
  <inkml:trace contextRef="#ctx0" brushRef="#br0" timeOffset="201027.7509">16617 14324 1588 0,'11'0'284'0,"19"0"-169"16,13-1-38-16,8-3-25 15,2-1-19-15,-3 3-37 16,-5-3-44-16</inkml:trace>
  <inkml:trace contextRef="#ctx0" brushRef="#br0" timeOffset="201522.5983">17075 14472 915 0,'3'2'474'0,"-3"3"-246"15,0 2-55-15,0 9-36 16,0 4-12-16,0 5-26 16,2 6 1-16,2 4-7 15,-1-2-13-15,2 0-28 16,0-3-11-16,-2-10-50 15,-1-7-48-15,-2-8-130 16,-3-6-53-16</inkml:trace>
  <inkml:trace contextRef="#ctx0" brushRef="#br0" timeOffset="201692.1483">17175 14398 1339 0,'18'5'244'15,"17"7"-52"-15,-5 3-50 16,-18 12-14-16,-11-2 3 16,-17 1-21-16,-13-2-12 15,-4-3-40-15,-3-6-51 16,9-13 83-16</inkml:trace>
  <inkml:trace contextRef="#ctx0" brushRef="#br0" timeOffset="201929.0259">17486 14420 1910 0,'1'0'479'0,"3"-1"-370"0,-2 0-58 15,-2 0-260-15</inkml:trace>
  <inkml:trace contextRef="#ctx0" brushRef="#br0" timeOffset="202493.8224">18075 14285 1109 0,'-12'-6'385'0,"-8"-4"-188"0,-6 4-21 16,-7 5 2-16,-4 6-54 16,1 6-28-16,5 13-31 15,10 4-8-15,13 9-6 16,11 2-9-16,16-2-7 16,9-3-9-16,13-13-22 15,2-2-31-15,2-13-102 16,2-6-111-16</inkml:trace>
  <inkml:trace contextRef="#ctx0" brushRef="#br0" timeOffset="202769.0871">18304 14379 1160 0,'-2'-12'335'0,"-5"-9"-157"16,-1 1-4-16,-6 2-21 15,-4 7-21-15,-4 6-34 0,-3 5-29 16,0 13-39-16,2 5-10 16,8 11-12-16,7 4 1 15,13 3 7-15,9 1 2 16,12-8 2-16,7-7 0 16,5-12-2-16,0-7 0 15,-2-13 3-15,-4-8 0 16,-14-10 0-16,-8-4-3 15,-13-5-20-15,-7 0-37 0,-10 5-49 16</inkml:trace>
  <inkml:trace contextRef="#ctx0" brushRef="#br0" timeOffset="203128.5123">18595 14321 1091 0,'-5'-4'400'0,"-3"-2"-159"0,1 3-67 16,7 7-67-16,3 4-16 16,8 10-18-16,8 8-6 15,4 6-24-15,-3 2-15 16,-13-4 16-16,-10-2 12 16,-19-8 15-16,-6-4 3 15,-2-6-26-15,-3-9-13 0,4-11-23 16,6-7-46-16,9-13 119 15</inkml:trace>
  <inkml:trace contextRef="#ctx0" brushRef="#br0" timeOffset="203735.9883">18913 14320 1496 0,'-10'12'251'15,"-6"12"-78"-15,4 11-55 16,16-4-3 0,-3-16-4-16,1 2-16 0,21 38-25 15,11-7-12-15,8-19-16 16,-8-32-3-16,4-17-8 16,-5-9-5-16,-4-17-5 15,-5-5-3-15,-17-10-6 16,-7-3-2-16,-17-5-4 15,-11-5-3-15,-7-6-6 16,2 5-5-16,2 21-5 16,6 15-4-16,-3 35 2 15,0 15 4-15,9 23 0 16,7 10 5-16,22 9 2 16,15 1 0-16,16-5 16 15,13-3-27-15,12-13-119 0,2-6-321 16</inkml:trace>
  <inkml:trace contextRef="#ctx0" brushRef="#br0" timeOffset="207475.9246">15875 9200 1184 0,'3'-1'330'0,"0"2"-128"16,-1 6-14-16,-2-7-36 0,0 8-11 15,3 22-24-15,-7 33-20 16,-12-29-39-16,-5 0-12 16,-2-8-23-16,1-9-27 15,7-10 48-15</inkml:trace>
  <inkml:trace contextRef="#ctx0" brushRef="#br0" timeOffset="210142.027">22405 9203 769 0,'2'-2'492'0,"-2"-3"-265"16,3 5-108-16,-3 0 3 15,0 0-11-15,4 21 12 16,3 48-18-16,-10-21-9 15,-11-3-36-15,-2-2-38 16</inkml:trace>
  <inkml:trace contextRef="#ctx0" brushRef="#br0" timeOffset="220334.2156">15932 15276 1283 0,'-6'-5'286'0,"-10"-3"-65"16,-4 2-16-16,-7 7-61 15,-2 6-10-15,-1 16-54 16,2 8-23-16,11 18-29 16,8 1-10-16,14-2-12 15,15-4-4-15,15-14-12 16,5-5-21-16,7-11-71 16,-2-7-62-16</inkml:trace>
  <inkml:trace contextRef="#ctx0" brushRef="#br0" timeOffset="220616.6242">16202 15436 878 0,'-5'-7'450'16,"-8"-10"-243"-16,2 2-58 15,-5 3-14-15,-2 3 1 16,-1 12-50-16,1 9-18 0,2 9-28 15,4 5-16-15,9 3-18 16,3-1-3-16,13-3 6 16,10-5 4-16,15-9 4 15,5-7 3-15,-3-11 5 16,-5-5 15-16,-23-12 15 16,-6 1 1-16,-16-4-12 15,-6 3-28-15,-1 8-91 16,0 0-89-16</inkml:trace>
  <inkml:trace contextRef="#ctx0" brushRef="#br0" timeOffset="220953.6232">16482 15374 1510 0,'-6'-4'272'0,"-1"2"-70"0,4 4-100 15,3 7-12-15,7 10-29 16,5 5-13-16,7 5-15 15,-1 1-9-15,-8-1 3 16,-10-5 9-16,-15-6 9 16,-10-2 2-16,-11-11-14 15,-4-5-13-15,5-12-68 16,7-5-58-16,16-2-224 16</inkml:trace>
  <inkml:trace contextRef="#ctx0" brushRef="#br0" timeOffset="221322.2316">16727 15408 1357 0,'-7'7'272'0,"-4"5"27"16,3 7-174-16,0 5-27 15,8 6-42-15,5-1-20 16,12-1-24-16,5-6-3 16,8-7 1-16,3-6 3 15,0-10 7-15,0-5 3 16,-8-16 5-16,-2-6 0 0,-8-11-4 16,-6-8-4-16,-9-7-8 15,-9-6-1-15,-17 2-21 16,-4 3-1-16,-10 10 3 15,1 8 5-15,3 17 19 16,3 11 2-16,5 14-8 16,8 9-8-16,13 6-7 15,7 3-19-15,19 5-79 16,12-4-47-16</inkml:trace>
  <inkml:trace contextRef="#ctx0" brushRef="#br0" timeOffset="221638.1515">17248 15345 1500 0,'15'0'248'0,"14"1"-86"0,9-1-91 15,1 2-20-15,2-1-29 16,-7 0-6-16,-4 3-55 15,-7-2-67-15</inkml:trace>
  <inkml:trace contextRef="#ctx0" brushRef="#br0" timeOffset="221846.9274">17269 15467 1492 0,'8'4'251'0,"16"3"-66"0,8-1-30 16,8-4-41-16,4 2-28 16,-9-3-45-16,1-1-44 15</inkml:trace>
  <inkml:trace contextRef="#ctx0" brushRef="#br0" timeOffset="222373.634">17829 15451 1512 0,'-3'1'235'16,"2"4"-118"-16,10 3-8 0,28-2-32 15,15 4-17-15,18-6-26 16,13-1-14-16,9 2-15 16,-1-3-1-16,2 3 0 15,-13 1-1-15,-9 0-4 16,-7-3-16-16,-8-6-172 15</inkml:trace>
  <inkml:trace contextRef="#ctx0" brushRef="#br0" timeOffset="223327.8048">17970 15059 1420 0,'0'-3'280'16,"0"-1"14"-16,5 5-126 0,-5-1-16 15,0 0-56-15,24 14-19 16,38 39-23-16,-28-24-5 16,0-3-18-16,-3 1-10 15,-10-7-33-15,-4 0-24 16,-7-8-87-16,-1-4-73 16</inkml:trace>
  <inkml:trace contextRef="#ctx0" brushRef="#br0" timeOffset="223483.1385">18251 15058 1410 0,'-9'1'276'15,"-8"3"19"-15,-7 9-115 16,-7 9-11-16,-6 6-61 16,-5 0-29-16,-1 7-53 15,7 0-38-15,2-5 202 16</inkml:trace>
  <inkml:trace contextRef="#ctx0" brushRef="#br0" timeOffset="224195.3274">17990 15733 1321 0,'1'5'238'16,"7"11"-68"-16,0 4-44 16,-2 12 4-16,5 6-5 15,-4 3-27-15,-3 0-14 16,1-8-33-16,-3-4-14 0,-1-13-14 16,2-7 5-16,-3-13 7 15,-1-7 1-15,1-13-3 16,0-4-10-16,2-6-2 15,5-1 4-15,6 4 14 16,5 1 7-16,15 13-3 16,2 4-5-16,7 12-14 15,-2 3-7-15,-4 9-7 16,-3 0-15-16</inkml:trace>
  <inkml:trace contextRef="#ctx0" brushRef="#br0" timeOffset="227410.816">18992 15414 1418 0,'2'3'213'0,"9"7"-65"15,9-1-48-15,21 2-45 16,6-3-14-16,8-2-63 0,1-5-54 16</inkml:trace>
  <inkml:trace contextRef="#ctx0" brushRef="#br0" timeOffset="227637.2158">19017 15580 1197 0,'0'3'333'0,"3"7"-97"16,12-2-31-16,15-4-66 15,10 3-18-15,11-5-59 16,4 0-24-16,-8-1-52 15,-7-1-163-15</inkml:trace>
  <inkml:trace contextRef="#ctx0" brushRef="#br0" timeOffset="228204.8367">19747 15413 982 0,'-34'4'409'0,"-29"8"-236"16,11 1-51-16,24-3-32 15,16 1-2-15,35-3-16 16,20-3-13-16,52-3-18 15,20-5-6-15,43-5 10 0,22 0 20 16,9-4 23 0,20 4 1-16,-13-2-31 0,-14 2-18 15,-14-3-25-15,-21 1 0 16,-35 1-82-16,-8-3-131 16</inkml:trace>
  <inkml:trace contextRef="#ctx0" brushRef="#br0" timeOffset="228721.1374">20370 15048 1534 0,'6'2'256'0,"16"8"-104"16,3 3-39-16,9 3-19 16,8 8-12-16,2 2-31 15,2 3-13-15,-6 5-14 16,-6-3-5-16,-6-5-34 16,-3-4-45-16,-3-11-159 15</inkml:trace>
  <inkml:trace contextRef="#ctx0" brushRef="#br0" timeOffset="228898.6888">20735 15063 1157 0,'-12'6'365'0,"-19"6"-108"0,-5 2-38 16,-10 5-58-16,-7 5-19 15,0 9-59-15,5 3-23 16,11 5 88-16</inkml:trace>
  <inkml:trace contextRef="#ctx0" brushRef="#br0" timeOffset="233724.3348">19609 15911 1486 0,'3'-1'233'15,"3"3"-90"-15,-1 14-72 16,5 9-15-16,6 19-15 16,3 3-4-16,4 9-9 15,2-3-1-15,-5-5-6 16,2-4-2-16,-2-15 0 15,-4-7 0-15,0-21 46 16,-4-9 18-16,-3-19 25 16,-1-6 16-16,-5-13-24 0,1-8-19 15,-6-11-30-15,-1-6-16 16,-3-2-25-16,0 3-3 16,-4 14-43-16,-1 9-39 15,0 16-46-15</inkml:trace>
  <inkml:trace contextRef="#ctx0" brushRef="#br0" timeOffset="234213.113">19893 15688 1128 0,'9'0'325'0,"4"5"-225"15,16 2-50-15,7 1-3 16,22 1-29-16,18-2-5 0,32 0 8 15,7-6 9-15,16-3 9 16,7-5-2-16,-5-6-8 16,0-1-11-16,-13 0-9 15,-14 2-2-15,-16 1-16 16,-5 6-24-16,-15 0-72 16,1 0-45-16</inkml:trace>
  <inkml:trace contextRef="#ctx0" brushRef="#br0" timeOffset="234498.9672">21441 15661 1443 0,'2'-3'234'16,"-2"2"-60"-16,-2 5-6 16,2-4-44-16,0 8-16 15,4 22-39-15,4 32-20 16,-5-28-15-16,3-1-32 0</inkml:trace>
  <inkml:trace contextRef="#ctx0" brushRef="#br0" timeOffset="235053.2223">20075 16071 1482 0,'4'5'227'0,"8"8"-84"16,9 8-27-16,9 6-28 15,5 4-10-15,2 0-30 16,-3-2-14-16,-5-3-19 16,-5-3-27-16,-8-7-95 15,-1-3-65-15</inkml:trace>
  <inkml:trace contextRef="#ctx0" brushRef="#br0" timeOffset="235247.2105">20354 16080 1261 0,'-8'1'295'0,"-6"1"-106"15,-9 6-27-15,-4 2-6 16,-9 7-35-16,-4 3-20 16,-3 8-48-16,4 5-20 0,4-2-19 15,11 0-3-15,10-12-68 16,5-4-62-16</inkml:trace>
  <inkml:trace contextRef="#ctx0" brushRef="#br0" timeOffset="235712.148">20327 15937 1422 0,'3'-8'237'0,"0"-4"-56"0,11 2-46 16,4 1-17-16,1 7-30 15,2 2-19-15,2 4-35 16,-3 7-6-16,-12 3-1 15,-3 2 1-15,-16 4 2 16,-8-1-3-16,3 1-9 16,2-3-4-16,13-8-5 15,9-1-4-15,10-4-10 16,6-6-14-16,8 5-51 16,-2 0-51-16</inkml:trace>
  <inkml:trace contextRef="#ctx0" brushRef="#br0" timeOffset="235954.5022">20646 16061 1516 0,'-2'1'288'0,"-3"6"-28"15,2 9-124-15,-1 1-17 16,4 7-32-16,0 3-20 0,5 3-30 16,0 3-12-1,1 0-10-15,-1-5-12 0,1-12-48 16,-2-4-47-16,-3-10-133 16</inkml:trace>
  <inkml:trace contextRef="#ctx0" brushRef="#br0" timeOffset="236102.1083">20470 16171 1547 0,'6'0'265'0,"9"-3"-102"16,11 3-72-16,21-4-47 16,4 1-11-16,17 5-38 15,-6-1-25-15</inkml:trace>
  <inkml:trace contextRef="#ctx0" brushRef="#br0" timeOffset="236593.6407">21092 16231 1146 0,'8'-3'333'0,"7"-4"-200"0,-2-2-20 15,-4-2 0-15,-2-1-15 16,-1 1-14-16,-6-1-15 16,-1-1 4-16,-10 2-5 15,-4-2-4-15,-9-4-14 16,-4 3-9-16,-1 0-14 15,2 6-8-15,7 10-12 16,3 5-6-16,4 10-3 16,6 0-2-16,-2 4 3 15,6 3-1-15,4-2 2 16,3-1 2-16,10-4 2 16,5-6 2-16,4-8 3 15,0-3 0-15,4-11-3 16,-1-4-2-16,-7-5-5 15,0 0-4-15,-8 2 0 16,-3 3 2-16,-4 7-3 0,-3 4 1 16,-1 10 2-16,-1 5 0 15,2 8 4-15,4 2 1 16,3 2 0-16,4 1 0 16,6-4-71-16,1-4-74 15</inkml:trace>
  <inkml:trace contextRef="#ctx0" brushRef="#br0" timeOffset="236997.8969">21136 15872 1381 0,'0'-2'233'0,"0"-1"-63"16,4 1-14-16,-4 0-47 15,6 1-16-15,23-3-29 16,32-4-12-16,-31 8-17 15,-3 4-1-15,-12 10 4 0,-8 1 8 16,-13 8 9 0,-5 4-4-16,-8-5-7 0,3 2-4 15,4-6-8-15,4-6-3 16,9 2-6-16,3-8-2 16,11-2-5-16,5-2-3 15,12-3-4-15,8-2-15 0,-7-4-37 16,3 0-1-1</inkml:trace>
  <inkml:trace contextRef="#ctx0" brushRef="#br0" timeOffset="240718.4243">22105 14010 1133 0,'10'-4'328'0,"16"3"-213"16,3 10-6-16,2 28-24 15,0 14-10-15,-8 25-3 16,-5 12-8-16,-8 17-8 15,-2-2-7-15,0-8-14 16,1-11-8-16,5-22-13 16,3-8-1-16,1-21 1 15,3-10 2-15,0-22 4 16,-2-7 1-16,-1-8 2 16,-4-2-4-16,-10 7-14 0,-7 7-5 15,-8 18-13-15,-4 17-1 16,-4 32 0-16,3 13 3 15,-2 27 2-15,-1 13 0 16,3 22 8-16,3 6 1 16,13 1 5-16,6 1-5 15,9-21-34-15,3-10-19 16,-3-26-24-16,-3-20 1 0,-13-35 4 16,-12-13-24-1</inkml:trace>
  <inkml:trace contextRef="#ctx0" brushRef="#br0" timeOffset="241165.4043">22796 14758 1335 0,'2'0'239'0,"-2"0"-32"0,20 6-146 16,8 3-8-16,14 0-3 15,18-1-11-15,16-4-15 16,7-1-4-16,1-5 2 15,-6-3-21-15,-25-2-65 16,-14-1-37-16,-21 2-87 16,-12 4-15-16</inkml:trace>
  <inkml:trace contextRef="#ctx0" brushRef="#br0" timeOffset="241554.4494">22915 14862 1101 0,'-4'0'358'0,"-5"0"-219"16,11 0-31-16,2 0-4 16,11 2-10-16,9 1-14 15,15 1-11-15,6-1-4 16,5-3-13-16,2 0-12 15,-7-3-17-15,-4-5-8 16,-9-7-35-16,-6-5-21 16,-10-3-41-16,-6 1-2 15,-5-3 4-15,-4 3 12 0,-3 4 31 16,2 0 12-16,1 10 25 16,0 4 5-16,7 7 24 15,2 9 10-15,3 9 21 16,1 4 9-16,-12 9 25 15,1 0 31-15,-16-1 14 16,-7-1-9-16,-3-10-41 16,-3-4-23-16,3-12-120 15,3-6 401-15</inkml:trace>
  <inkml:trace contextRef="#ctx0" brushRef="#br0" timeOffset="243014.3823">1709 16639 1243 0,'-1'0'298'0,"2"0"-60"16,22 6-145-16,15 2-17 15,32 0-25-15,12 1-23 16,9-2-23-16,0-3-21 0,-13-1-94 15,-8 0-87-15</inkml:trace>
  <inkml:trace contextRef="#ctx0" brushRef="#br0" timeOffset="243283.9803">1778 16777 1238 0,'0'0'301'0,"4"-3"-69"15,19 2-128-15,16-2-4 16,25-2-22-16,10 4-21 15,7-1-26-15,1 2-10 16,-13 0-16-16,-5-2-36 16</inkml:trace>
  <inkml:trace contextRef="#ctx0" brushRef="#br0" timeOffset="243598.1382">2247 16532 1596 0,'14'4'288'0,"20"5"-181"16,5 8-29-16,-2 12 24 16,-5 1 14-16,-11 11 10 15,-11-3-2-15,-13-1-47 16,-8 0-23-16,-13-8-20 16,-7-1-8-16,-9-4-86 0,-3-2 389 15</inkml:trace>
  <inkml:trace contextRef="#ctx0" brushRef="#br0" timeOffset="244805.0448">3309 16641 1003 0,'-3'-6'444'16,"-4"-8"-263"-16,-4 0-30 15,-4 0-7-15,-8-1-51 16,-3 3-16-16,-7 0-17 16,3 5-10-16,6 8-16 15,-2 11-12-15,8 14-21 0,2 5-2 16,9 16-6-16,7-5 0 16,13 1 3-16,3-5 0 15,10-16 4-15,4-9 2 16,3-20 5-16,2-10 3 15,-7-13 3-15,-1-8 2 16,-9-7-1-16,-4-4-2 16,-7-3-1-16,-6-2-1 0,-5-4 8 15,-7-1 5-15,0 5 8 16,-1 8 10-16,4 23 12 16,1 10-5-16,4 17-4 15,2 11-10-15,2 18-22 16,7 10-2-16,5 15-1 15,0 5 0-15,6 4-2 16,-4 1 0-16,-4-8-6 16,-1-1-27-16,-4-19-99 15,3-8 45-15</inkml:trace>
  <inkml:trace contextRef="#ctx0" brushRef="#br0" timeOffset="245035.4282">3544 16364 1590 0,'-3'8'349'0,"-5"7"-90"16,8 18-116-16,0 8-23 15,2 9-44-15,5 6-15 16,3 1-28-16,-3 0-9 15,2-10-15-15,0-5-14 16,-5-19-65-16,2-8-39 0,0-14-132 16</inkml:trace>
  <inkml:trace contextRef="#ctx0" brushRef="#br0" timeOffset="245200.9875">3525 16253 1531 0,'11'0'260'16,"12"0"-83"-16,20 6-133 15,8 2-13-15,13 1-12 16,4 2-20-16,-2-1-79 16</inkml:trace>
  <inkml:trace contextRef="#ctx0" brushRef="#br0" timeOffset="245464.3439">3639 16796 1469 0,'1'2'225'0,"9"5"-73"16,11-4-27-16,22-2-26 15,11-1-18-15,10-1-42 16,-2 2-16-16,-12 2-50 16,-14 1-62-16</inkml:trace>
  <inkml:trace contextRef="#ctx0" brushRef="#br0" timeOffset="245650.5092">3615 16620 1564 0,'4'0'287'16,"3"1"-121"-16,21-1-97 15,11-2-8-15,20-2-37 0,9 2-20 16,0 2-71-16</inkml:trace>
  <inkml:trace contextRef="#ctx0" brushRef="#br0" timeOffset="246034.6536">4046 16654 1569 0,'-1'0'311'0,"1"7"-111"15,1 7-30-15,3 11-74 16,4 7-20-16,2 9-31 0,-5 2-10 15,3 1-12-15,-3-5-8 16,-3-10-65-16,-2-6-48 16</inkml:trace>
  <inkml:trace contextRef="#ctx0" brushRef="#br0" timeOffset="246214.4529">4120 16645 1565 0,'13'1'289'0,"17"3"-130"16,-5 5-20-16,-12 4-16 16,-7 2-16-16,-14 2-19 15,-7-1-14-15,-8-2-38 16,0-6-28-16,5-8-88 16,4-1 75-16</inkml:trace>
  <inkml:trace contextRef="#ctx0" brushRef="#br0" timeOffset="246542.7047">4223 16940 1554 0,'14'8'342'0,"10"8"-46"0,10 2-143 16,4 7-24-16,-1 0-74 15,-8-1-17-15,-6 0-34 16,-10-10-24-16,-2-5-59 16,1-3-39-16</inkml:trace>
  <inkml:trace contextRef="#ctx0" brushRef="#br0" timeOffset="246706.267">4431 16928 1289 0,'-9'3'329'0,"-18"9"35"16,-1 0-107-16,-5 9-107 15,-4 1-46-15,4 0-61 16,2 2-15-16,6-2-65 0,7-2 59 16</inkml:trace>
  <inkml:trace contextRef="#ctx0" brushRef="#br0" timeOffset="247945.6843">4809 16606 1412 0,'5'3'214'0,"10"2"-76"16,8 0-19-16,15-1-36 16,2 1-26-16,4-1-37 15,2 3-7-15,-7-2-18 16,0 0-42-16</inkml:trace>
  <inkml:trace contextRef="#ctx0" brushRef="#br0" timeOffset="248250.8827">4855 16787 1151 0,'5'-1'357'16,"7"1"-157"-16,11 0-31 16,4 0-6-16,9 3-23 15,-2 1-21-15,9 3-51 16,-2 3-4-16,2-1-25 15</inkml:trace>
  <inkml:trace contextRef="#ctx0" brushRef="#br0" timeOffset="254691.4412">5588 16272 1545 0,'0'4'266'0,"0"23"-101"15,3 18-55-15,4 30-44 16,-3 11-14-16,0 16-35 16,-3-6-4-16,0-6-27 15,0-11-25-15,2-27-103 16,3-16-91-16</inkml:trace>
  <inkml:trace contextRef="#ctx0" brushRef="#br0" timeOffset="254889.1675">5803 16697 1441 0,'-11'5'232'15,"-14"5"-49"-15,-6 4-31 16,0 4-52-16,2 5-7 16,10 4-34-16,11-1-14 15,18 1-12-15,8-5-8 0,17-5-11 16,2-1 2-16,7-5-53 15,1-3-51-15</inkml:trace>
  <inkml:trace contextRef="#ctx0" brushRef="#br0" timeOffset="255276.1915">6008 16985 1421 0,'16'1'215'0,"8"-1"-79"16,5-3-82-16,-2-5-5 15,-7-4-24-15,1 0-5 16,-11-8-3-16,-1 3-2 16,-11-2-6-16,-7 2 5 15,-13 7 24-15,-4 0 14 0,-7 10 24 16,1 5 1-16,7 12-28 16,4 6-14-16,8 6-7 15,8 1 9-15,14 0 16 16,7 0 2-16,19-5-13 15,6 0-12-15,9-11-37 16,2-5-39-16</inkml:trace>
  <inkml:trace contextRef="#ctx0" brushRef="#br0" timeOffset="256383.6603">6753 16770 1214 0,'-20'1'267'0,"-17"5"-169"0,37-1-47 16,21 0 9-16,44 4-19 15,22-3-10-15,53-1-24 16,22-2-1-16,43-5 20 16,16-3 24-16,32-1 22 15,8 3-3-15,2 2-24 16,-7 2-19-16,-36-1-10 15,-14 2-17-15</inkml:trace>
  <inkml:trace contextRef="#ctx0" brushRef="#br0" timeOffset="260371.6421">7758 16382 1023 0,'3'-4'413'16,"2"-4"-250"-16,-6-3-44 15,-4 2-10-15,-10-4-21 16,-3-2-13-16,-12 1-12 16,-2 2-4-16,-4 6 0 15,2 6-9-15,9 16-19 16,2 7-7-16,11 13-16 0,7 3-6 15,10-3-3-15,8-4-1 16,11-13 1-16,8-10 1 16,3-17 5-16,6-11 1 15,-6-16 5-15,0-8 0 16,-9-9 0-16,-5-6 0 16,-8 0 1-16,-6-2-3 15,-10-6 1-15,-6 6 1 16,1 7-11-16,-2 5 0 0,3 20 0 15,2 6-2-15,5 20 6 16,0 12 1-16,6 22 4 16,2 9 1-16,1 15 7 15,6 8 0-15,-1 7-4 16,0 7-2-16,-5-1-3 16,2-7 1-16,-6-15-1 15,1-12-2-15,1-12-48 16,-1-9-38-16,3-8-144 15</inkml:trace>
  <inkml:trace contextRef="#ctx0" brushRef="#br0" timeOffset="260821.5852">8175 16385 976 0,'3'-5'426'15,"2"-4"-235"-15,-1-5-37 16,-3 0-7-16,-1-2-4 16,-2-1-35-16,-4 2-5 0,-6-3-40 15,0 5-19-15,-8 2-13 16,-3 4-7-16,0 7-10 15,-4 7-3-15,7 8-12 16,0 6-3-16,6 5-2 16,9 3 0-16,8 1 1 15,10-6 2-15,7-4 1 16,3-10 1-16,6-7 1 16,1-3 1-16,-1-11-1 15,-1-3-2-15,-7-5-8 16,-4-2 0-16,-7 2 1 15,-3 2 4-15,-3 16 17 16,-6 6 14-16,-1 23 25 16,-3 6 12-16,-2 11 6 15,7 8-7-15,2-2-24 16,1-4-6-16,10-1-67 16</inkml:trace>
  <inkml:trace contextRef="#ctx0" brushRef="#br0" timeOffset="263453.0456">6979 16249 1457 0,'3'-2'277'15,"13"6"8"-15,6 12-115 16,19 20-95-16,1 6-19 16,4 10-20-16,-3-1-5 15,-12-7-5-15,-1-4-9 16,-14-15-75-16,-3-3-73 16</inkml:trace>
  <inkml:trace contextRef="#ctx0" brushRef="#br0" timeOffset="263618.7948">7284 16268 1554 0,'-9'0'316'0,"-11"1"-57"16,-2 6-36-16,-8 12-67 16,-1 8-18-16,-10 16-52 15,-2 5-25-15,-3 8-29 16,1-1-32-16</inkml:trace>
  <inkml:trace contextRef="#ctx0" brushRef="#br0" timeOffset="265887.5356">6863 17001 1422 0,'-20'11'257'16,"-28"26"-11"-16,2 14-22 16,7 41-76-16,9 15-30 15,24 15-63-15,13 3-22 16,28-18-15-16,6-10-15 0,11-26-107 15,-1-13-222-15</inkml:trace>
  <inkml:trace contextRef="#ctx0" brushRef="#br0" timeOffset="266188.2499">7017 17386 1647 0,'4'8'365'15,"10"16"-156"-15,13 8-87 16,10 12-48-16,4 3-32 16,2 0-17-16,-8-1-30 15,-6-8-111-15,-9-8-86 16</inkml:trace>
  <inkml:trace contextRef="#ctx0" brushRef="#br0" timeOffset="266342.3418">7259 17401 1630 0,'-21'13'387'0,"-27"17"-105"15,-2 9-78-15,2 4-102 16,0 2-32-16,14-1-54 16,10-7-44-16,12-9-62 15</inkml:trace>
  <inkml:trace contextRef="#ctx0" brushRef="#br0" timeOffset="266680.4404">7326 17100 1507 0,'9'-3'277'0,"7"-10"-33"16,4 9-46-16,6 8-72 16,-5 2-26-16,-10 9-37 15,-5 5 1-15,-14 11 10 16,-10 5-6-16,-4 3-30 15,1-3-12-15,6-8-19 16,10-6-4-16,17-9-33 16,10-6-39-16,17-11-94 15,8 1-53-15</inkml:trace>
  <inkml:trace contextRef="#ctx0" brushRef="#br0" timeOffset="266907.0671">7675 17360 1779 0,'-1'8'439'15,"-3"22"-272"-15,4 5-45 16,3 15-40-16,1 6-34 15,8-5-20-15,-3 0-7 16,1-10-59-16,-4-10-49 16</inkml:trace>
  <inkml:trace contextRef="#ctx0" brushRef="#br0" timeOffset="267042.7045">7578 17563 1713 0,'17'-1'379'16,"12"-1"-204"-16,21 4-127 16,5-4-35-16</inkml:trace>
  <inkml:trace contextRef="#ctx0" brushRef="#br0" timeOffset="267565.8285">8266 17631 1089 0,'5'-5'385'0,"0"-11"-199"0,-4 0-65 16,0-5-2-16,-8-4-25 16,-5 2-5-16,-14-4 9 15,-7 4-1-15,-7 6-9 16,1 5-12-16,5 15-33 15,1 7-9-15,10 14-19 16,6 5-6-16,11 7-4 16,5 4-3-16,15-3 1 15,8-5 0-15,11-11 0 16,8-9 0-16,3-15-3 16,-2-5-2-16,-7-10-11 15,-4-6-1-15,-14-2-2 16,-7-3-1-16,-7 3 8 15,-4 6 2-15,-8 18 3 16,1 5 4-16,-1 19 2 16,1 6-1-16,8 3 1 0,2 4 5 15,12 0-54-15,4-3-75 16</inkml:trace>
  <inkml:trace contextRef="#ctx0" brushRef="#br0" timeOffset="267854.2292">8277 17142 1485 0,'7'-3'274'0,"10"-1"-29"15,3 4-50-15,4 12-69 16,-2 0-36-16,-12 7-38 16,-4 1 6-16,-7 4 5 15,-15-1-4-15,-1-1-18 16,6-3-17-16,5-7-19 16,10-5-2-16,12-7-24 15,2-5-27-15,14 0 128 16</inkml:trace>
  <inkml:trace contextRef="#ctx0" brushRef="#br0" timeOffset="268178.4884">8581 17042 1401 0,'11'0'268'0,"15"5"20"16,7 13-79-16,9 20-74 15,2 11-23-15,-7 17-32 16,-6 12-15-16,-23 24-9 15,-14 4-12-15,-27 9-23 16,-15-2 0-16,-5-21-2 16,4-6-13-16,10-34-63 15,10-21 110-15</inkml:trace>
  <inkml:trace contextRef="#ctx0" brushRef="#br0" timeOffset="268762.4401">8998 17014 1463 0,'2'-6'65'0,"3"3"9"16,6-2 79-16,7 1-52 15,6 1-8-15,12 4-51 0,-1 4-14 16,-3 8-7-1,-9 3 0-15,-21 2 9 0,-6 4 3 16,-16-3 6-16,-5-3 0 16,2-5-9-16,1-4-5 15,13-6-13-15,6-1-7 16,13-1-5-16,7-2-1 16,8 0-2-16,3 2 2 15,-3 9 1-15,-6 5 0 16,-16 10 2-16,-10 1 1 0,-18 2-3 15,-6-4-28 1</inkml:trace>
  <inkml:trace contextRef="#ctx0" brushRef="#br0" timeOffset="268957.9554">8933 17376 1392 0,'7'-1'265'0,"13"1"27"16,9 1-107-16,21 2-87 15,6 1-23-15,8-1-49 16,-3 1-14-16,-12-3-64 16,-8 4-42-16</inkml:trace>
  <inkml:trace contextRef="#ctx0" brushRef="#br0" timeOffset="269273.1167">9020 17513 1367 0,'7'-3'235'0,"8"-6"-33"16,8 3-42-16,10 6-42 16,5 1-13-16,2 12-50 15,-5 3-13-15,-17 6 4 16,-16 4 11-16,-19 3-1 16,-8-1-3-16,-8-5-17 15,3-6-14-15,11-8-11 16,6-5-2-16,18-4-3 15,11-4-3-15,15-2 4 16,7 2-20-16</inkml:trace>
  <inkml:trace contextRef="#ctx0" brushRef="#br0" timeOffset="309066.8115">10114 16717 964 0,'0'-6'402'15,"0"-9"-250"-15,4-5-34 16,1-7-7-16,0-3-5 16,3-5 2-16,-3 2-7 15,-4 6 5-15,1 6 1 0,-3 13-29 16,-1 11-17-1,1-2-34-15,1 0-14 16,-1-1-14-16,1 21-1 0,12 49-3 16,4-29 1-16,6 0 0 15,-3-3 3-15,-4-7 3 16,-6-8 2-16,-10-3 2 16,-5-5 1-16,-17-5-1 15,-5-2 1-15,-8-9-4 16,0-6-1-16,9 0-4 15,9-1-3-15,14 7-8 16,4 1-2-16,18 4 0 16,5 5-1-16,18 0-2 15,9 1-34-15,-1-1-120 16,2-1-103-16</inkml:trace>
  <inkml:trace contextRef="#ctx0" brushRef="#br0" timeOffset="309550.347">10352 16217 1359 0,'-21'-5'232'0,"-33"-8"-73"16,-12 5-9-16,-14 12-39 15,-3 9-26-15,3 23-29 16,14 15-9-16,10 26-18 16,7 13-4-16,25 20-15 15,5 2-7-15,38 11-10 0,19-11-5 16,34-14 3-16,19-15 3 16,22-36 7-16,7-15 7 15,1-32 6-15,3-21 12 16,-11-33 32-16,-15-20 6 15,-27-33 22-15,-25-8 19 16,-52-27-8-16,-21-5-11 16,-60 7-42-16,-24 8-45 15,-15 44-59-15</inkml:trace>
  <inkml:trace contextRef="#ctx0" brushRef="#br0" timeOffset="318510.5824">11168 16990 1703 0,'-1'-1'420'0,"1"0"-170"15,0 1-78-15,-1 0-41 16</inkml:trace>
  <inkml:trace contextRef="#ctx0" brushRef="#br0" timeOffset="337795.3001">11671 17031 1479 0,'14'4'256'16,"9"4"-43"-16,0-10-79 15,3-3 1-15,0-14-27 16,-2-5-21-16,1-14-29 15,-2-8-9-15,-11-13-13 16,0-1-4-16,-7-5-10 16,-3-1-4-16,0 8-10 15,-5 8-4-15,1 13 4 16,0 10 2-16,-2 20 2 0,4 7-1 16,1 20-5-16,4 8-4 15,6 16-1-15,3 11-1 16,7 10 0-16,3 6 1 15,5-2 2-15,0-7-2 16,1-16-38-16,-1-13-30 16,-3-16-75-16,-2-6-41 15</inkml:trace>
  <inkml:trace contextRef="#ctx0" brushRef="#br0" timeOffset="338291.3288">11632 16662 1612 0,'10'3'316'0,"13"7"-191"15,4 3-26-15,7 9-47 16,5 0-28-16,11-1-50 16,5 4-73-16</inkml:trace>
  <inkml:trace contextRef="#ctx0" brushRef="#br0" timeOffset="339068.6348">12357 16970 1553 0,'15'3'253'0,"15"-1"-141"15,-1-4-21 1,-3-8-15-16,-2-4-18 0,-6-4-25 16,-6-4-7-16,-12-4-10 15,-8-3-7-15,-16-1-4 16,-7 1-3-16,-7 9 5 16,1 9 7-16,1 14 12 15,5 11 7-15,11 20 7 16,5 8-1-16,9 10 0 15,9 3-7-15,5-3-11 16,2-2-5-16,11-3-9 16,-6-8-1-16,4-5-15 15,-3-7-30-15,-4-14-110 16,2-5-203-16</inkml:trace>
  <inkml:trace contextRef="#ctx0" brushRef="#br0" timeOffset="339367.0806">12853 16847 1538 0,'-10'17'316'0,"-7"14"-63"15,-3 4-104-15,-2-1-33 16,-1-5-66-16,-1-5-20 15,0-14-21-15,1-10-12 16,5-11-21-16,3-8-5 0,6-8-2 16,5 1 8-16,6-5 30 15,2 6 23-15,4 6 39 16,4 5 10-16,8 17 10 16,4 9-12-16,3 14-31 15,2 8-12-15,-8 4-18 16,4 6-34-16</inkml:trace>
  <inkml:trace contextRef="#ctx0" brushRef="#br0" timeOffset="343373.503">13736 16525 1576 0,'3'13'238'0,"2"20"-127"15,2 16-28-15,0 11 3 16,-2 10 18-16,0 7-55 16,-4-2 0-16,3-10-6 15,-4-10-11-15,0-25-39 16,5-9-48-16,0-21-191 15</inkml:trace>
  <inkml:trace contextRef="#ctx0" brushRef="#br0" timeOffset="343547.0393">13714 16486 1566 0,'10'-2'276'15,"27"-4"-121"-15,10 4-61 16,25-1-29-16,10 4-19 16,-1 13-59-16,-6 0-56 15</inkml:trace>
  <inkml:trace contextRef="#ctx0" brushRef="#br0" timeOffset="343787.3972">13857 17112 1456 0,'20'2'249'16,"18"1"-40"-16,20-5-104 15,7 2-26-15,-4-2-39 16,-7 2-14-16,-21 1-94 16,-6-2 21-16</inkml:trace>
  <inkml:trace contextRef="#ctx0" brushRef="#br0" timeOffset="343967.3287">13793 16830 1637 0,'8'-2'333'15,"15"1"-174"-15,13 1-48 16,23 3-35-16,9 1-19 0,2 5-40 16,-4 3-30-16</inkml:trace>
  <inkml:trace contextRef="#ctx0" brushRef="#br0" timeOffset="344340.6816">14257 16870 1578 0,'2'5'305'16,"4"8"-116"-16,0 10-52 16,6 12-41-16,0 5-31 0,-3 5-38 15,-2 3-6-15,-6-5-4 16,0 0-24-16,3-13-100 16,-1-12-81-16</inkml:trace>
  <inkml:trace contextRef="#ctx0" brushRef="#br0" timeOffset="344507.2366">14303 16845 1468 0,'13'3'253'0,"15"12"-36"16,7 7-67-16,-1 8-51 16,-7 2-23-16,-18-2-22 15,-15 0-3-15,-15-5-3 16,-7-4-2-16,-2-13-102 15,6-8-79-15</inkml:trace>
  <inkml:trace contextRef="#ctx0" brushRef="#br0" timeOffset="344794.5614">14462 17223 1568 0,'9'3'314'0,"13"8"-88"15,7 5-31-15,1 3-71 16,-2 5-32-16,-9 3-53 15,0-2-17-15,-6-2-14 16,-1-5-11-16,-4-11-65 16,-2-4-43-16,-6-5-335 15</inkml:trace>
  <inkml:trace contextRef="#ctx0" brushRef="#br0" timeOffset="344939.1806">14649 17189 1557 0,'-11'7'373'16,"-11"7"-20"-16,-9 7-154 0,0 2-44 16,-8 7-85-16,3 1-18 15,7 2-37-15,5-3-583 16</inkml:trace>
  <inkml:trace contextRef="#ctx0" brushRef="#br0" timeOffset="347805.1819">14992 16887 1538 0,'6'7'261'0,"12"5"-129"15,9-1-20-15,16-5-45 16,3-5-25-16,7-1-37 16,0 0-25-16,-5 0-84 15,-5-1-135-15</inkml:trace>
  <inkml:trace contextRef="#ctx0" brushRef="#br0" timeOffset="347983.4898">15076 17042 1452 0,'6'3'246'16,"9"4"-40"-16,9-1-27 16,17-2-54-16,3 3-34 15,7-2-43-15,0-3-38 16</inkml:trace>
  <inkml:trace contextRef="#ctx0" brushRef="#br0" timeOffset="348731.6071">16113 16487 1372 0,'-4'-23'234'0,"-6"-20"-57"16,-3 7-8-16,-2 18-43 15,-5 10-14-15,-1 16-49 16,0 8-18-16,0 17-27 16,3 5-11-16,2 16-12 0,4 9-5 15,5 26-1-15,2 16 2 16,0 23 4-16,-1 8 4 15,-7 4 2-15,1-7 1 16,-7-9 2-16,2-7 0 16,3-15 0-16,2-6 0 15,0-15 2-15,0-14 2 16,1-19 2-16,-1-11 0 16,0-16 2-16,-2-9 0 0,2-12-28 15,2-10-41-15</inkml:trace>
  <inkml:trace contextRef="#ctx0" brushRef="#br0" timeOffset="350005.0036">16600 17275 552 0,'2'-5'340'0,"3"-8"1"0,1-5-128 16,-6-10-81-16,0-2 9 16,-9-7 2-16,-6 3-1 15,-8-4-39-15,-4 3-12 16,-8 14-35-16,-2 5-15 15,2 23-22-15,3 7-10 16,7 14-16-16,7 9-4 16,18 6-1-16,11 7 2 15,19-5 6-15,8-7 4 0,7-15 11 16,1-7 3-16,-4-16 7 16,-5-7 3-16,-4-16-1 15,-10-9 1-15,-4-15-4 16,-2-3-2-16,-8-9-4 15,-1-5-1-15,-11-4-2 16,-1 0-1-16,-2 17 11 16,-1 13 3-16,4 26 4 15,-3 13 3-15,0 17-16 16,-2 7-8-16,5 19-7 16,0 2-1-16,7 14-4 15,6 2 2-15,-1-2 2 16,3 2 7-16,-2-10-45 15,-1-3-42-15</inkml:trace>
  <inkml:trace contextRef="#ctx0" brushRef="#br0" timeOffset="350259.5061">17010 16778 1485 0,'-3'3'275'0,"-1"6"-12"0,-3 18-127 15,0 11-12-15,4 20-33 16,-2-1-20-16,5 12-26 16,1-2-4-16,1-8-18 15,2-5-7-15,-3-19-22 16,5-9-27-16,-4-20-103 15,6-5-137-15</inkml:trace>
  <inkml:trace contextRef="#ctx0" brushRef="#br0" timeOffset="350440.5042">16911 16727 1562 0,'11'-3'283'0,"21"-4"-108"16,12 0-63-16,10 2-44 0,6 3-21 16,-3 5-34-16,-1 9-13 15,-3 6-89-15,-5 2-294 16</inkml:trace>
  <inkml:trace contextRef="#ctx0" brushRef="#br0" timeOffset="350680.4141">17026 17239 1656 0,'10'1'340'0,"14"2"-219"15,12 2-14-15,9 1-41 16,2 0-28-16,-4-1-23 16,-5 0-16-16,-8-4-108 15,-5-1-84-15</inkml:trace>
  <inkml:trace contextRef="#ctx0" brushRef="#br0" timeOffset="350858.9822">17013 17054 1538 0,'6'4'262'16,"11"-2"-86"-16,13 4-76 16,15-5-42-16,6 1-12 15,2 3-42-15,-2 1-26 16</inkml:trace>
  <inkml:trace contextRef="#ctx0" brushRef="#br0" timeOffset="351324.4896">17447 17039 1562 0,'0'0'273'15,"5"6"-113"-15,5 11-56 0,1 16-22 16,1 7-17-16,-4 7-31 16,-6 3-3-16,-3-2-6 15,-5-5-12-15,4-15-79 16,0-10-70-16</inkml:trace>
  <inkml:trace contextRef="#ctx0" brushRef="#br0" timeOffset="351490.0478">17539 17035 1443 0,'11'-3'217'0,"11"3"-74"15,7 6-35-15,-5 9-32 16,-3 6-20-16,-15 7-20 16,-16-9-4-16,-14 4-5 0,-3-5-12 15,-3-9-94 1,6-1-88-16</inkml:trace>
  <inkml:trace contextRef="#ctx0" brushRef="#br0" timeOffset="351772.2935">17629 17294 1557 0,'2'-1'332'16,"3"-2"-74"-16,10 9-98 16,4 8-36-16,9 9-58 15,5 4-19-15,1 3-23 16,-3 1-4-16,-9-6-34 15,-5 0-30-15,-8-14-92 16,-2-7-70-16</inkml:trace>
  <inkml:trace contextRef="#ctx0" brushRef="#br0" timeOffset="351913.9136">17835 17267 1670 0,'-19'8'416'0,"-13"8"-129"15,-6 13-133-15,-1 5-35 16,6 8-69-16,-1-2-20 16,16-5 301-16</inkml:trace>
  <inkml:trace contextRef="#ctx0" brushRef="#br0" timeOffset="356864.2338">18261 17165 1244 0,'4'4'278'0,"7"1"-118"15,13 1-94-15,5 1-7 16,16-6-20-16,-2-1-16 16,1 0-14-16,2 0-2 15,-12 1-36-15,-4-1-40 0,-10 1-113 16</inkml:trace>
  <inkml:trace contextRef="#ctx0" brushRef="#br0" timeOffset="357190.6716">18347 17313 1094 0,'8'1'391'0,"5"1"-216"15,10 2-24-15,3-3 6 16,11 1-45-16,-1 0-6 16,-5-2-31-16,3 0-20 15,-10-1-20-15,3-2-33 16</inkml:trace>
  <inkml:trace contextRef="#ctx0" brushRef="#br0" timeOffset="358325.0111">19375 16551 1452 0,'-11'-8'227'0,"-13"-1"-55"16,-4 8-20-16,0 22-50 15,3 17-13-15,5 34-47 16,7 21-12-16,13 35-12 0,3 9-4 16,7 16-5-16,2 0-4 15,-5-14 1-15,-4-2 1 16,-3-20-2-16,-2-12 2 15,-5-26 0-15,-2-7 2 16,-11-29 6-16,-2-11 0 16,-11-17-23-16,1-15-19 0,2-10-26 15,3-3-10-15,10-1-88 16,1 4-54-16</inkml:trace>
  <inkml:trace contextRef="#ctx0" brushRef="#br0" timeOffset="359457.1739">19671 16866 1361 0,'2'-10'244'0,"0"-8"-55"16,3 20-62-16,3 15-19 16,2 32-34-16,4 13-11 15,1 16-30-15,-2 5-5 16,-6-7-14-16,0 0-1 15,-6-14-4-15,1-11-3 16,-3-19-5-16,0-16-4 0,1-16-30 16,0-5-17-16,8-16-17 15,3-4 5-15,5-7 12 16,-2 4 13 0,-7 14 17-16,1 0 5 0,17-34 17 15,-4 6 15-15,-11 13 31 16,-17 25 13-16,-13 13 21 15,-5 4 0-15,-2 11-24 16,3 5-14-16,14 1-24 16,9-2-10-16,18-5-11 15,10-4-2-15,13-4-21 16,2-1-29-16,-1-6-122 16,-7-1-99-16</inkml:trace>
  <inkml:trace contextRef="#ctx0" brushRef="#br0" timeOffset="359771.9594">20053 17376 1486 0,'0'6'233'16,"1"4"-64"-16,6 2-31 16,6-5-39-16,6-2-5 15,6-1-53-15,1-4-16 16,0-7-8-16,-3-3-1 0,-9-10 1 15,-5 0-1-15,-7-3-4 16,-5 4-2-16,-12 1-2 16,-7 6-3-16,-9 9 1 15,-2 3 2-15,7 17 4 16,3 4 0-16,9 13 2 16,4 3 3-16,13 0 1 15,9-3 3-15,13-4-1 16,10-3-3-16,4-12-6 15,1-3-12-15,-2-8-46 16,-2-6 413-16</inkml:trace>
  <inkml:trace contextRef="#ctx0" brushRef="#br0" timeOffset="360656.4086">20619 17344 1553 0,'4'3'242'0,"13"6"-139"16,13 4-83-16,32-1-20 0,18-3 2 16,36-8 13-16,28-2 11 15,32-8 14-15,19-2 2 16,24-1-10-16,3 0-16 15,3-2-11-15,-7 3-2 16,-22 3 3-16,-21 2 5 16</inkml:trace>
  <inkml:trace contextRef="#ctx0" brushRef="#br0" timeOffset="361106.5549">21223 16845 1526 0,'3'2'260'0,"8"9"-67"16,9 10-73-1,17 15-43-15,7 10-8 0,2 6-35 16,0-4-11-16,-15-3-2 16,-4-8-5-16,-10-10-57 15,-6-5-42-15</inkml:trace>
  <inkml:trace contextRef="#ctx0" brushRef="#br0" timeOffset="361260.5066">21536 16939 1584 0,'-19'5'334'16,"-10"6"-104"-16,-4 9-95 15,0 3-25-15,-9 6-51 16,0-2-21-16,0 1-47 15,6 1-37-15,14-6-87 16</inkml:trace>
  <inkml:trace contextRef="#ctx0" brushRef="#br0" timeOffset="361793.4841">21980 17012 981 0,'-5'-13'399'15,"-1"-7"-237"-15,-6-8-81 16,-3 0 9-16,-5 4-6 15,1 1 2-15,-3 16-25 16,0 4-12-16,2 15-22 16,-1 9-10-16,12 14-11 15,2 5-1-15,11 2-2 16,4-2 1-16,7-15-1 16,1 0 0-16,9-11 3 15,1-8-1-15,2-10 4 16,1-7 0-16,-6-14-6 15,-1-5 0-15,-6-12-2 16,-3-9 1-16,-5-10 3 0,-2-1 1 16,-5-6 12-16,-1 1 8 15,-3 12 18-15,-2 4 16 16,-2 21 15-16,0 16-5 16,-1 15-17-16,3 14-15 15,1 18-21-15,0 4-5 16,6 21 2-16,4 7 0 15,6 14-2-15,-2 1 0 16,4-11 1-16,-6-10-6 0,0-19-51 16,3-7-40-16</inkml:trace>
  <inkml:trace contextRef="#ctx0" brushRef="#br0" timeOffset="362257.4544">22334 16955 1242 0,'4'-1'269'0,"2"-6"-141"16,1-3-7-16,-7-2-25 15,0-4-8-15,0-2-29 0,-5-3-6 16,-5-2 1-16,-5-1 5 16,-9 3-10-16,-2 7-5 15,2 13-23-15,1 7-10 16,6 13-13-16,3 8-3 16,6 10-2-16,6 1 2 15,6 2 3-15,8-3-2 16,5-12 4-16,3-6-1 15,2-11 2-15,1-12 1 16,-1-8 2-16,-5-7 0 0,-4-11 0 16,-3 5-1-16,-7-4 1 15,5 6-1-15,-5 9 15 16,-2 5 7-16,-1 19 16 16,-2 10 10-16,-4 15-3 15,2 8-8-15,4 3-15 16,2 3-9-16,7-2-30 15,-1-1-31-15</inkml:trace>
  <inkml:trace contextRef="#ctx0" brushRef="#br0" timeOffset="362722.0075">20802 17604 1452 0,'-7'-2'249'15,"-5"0"-46"-15,-12 13-56 16,-1 11-16-16,-2 18-33 16,4 3-13-16,15 27-26 15,8 9-6-15,23 3-22 16,9-3-11-16,14-22-21 16,5-13-38-16,-9-19-110 15,-7-3-80-15</inkml:trace>
  <inkml:trace contextRef="#ctx0" brushRef="#br0" timeOffset="362949.0362">20933 17748 1669 0,'6'5'384'15,"2"4"-154"-15,17 18-136 16,3 8-21-16,12 12-43 16,4 3-11-16,-9-1-6 15,-7-3-16-15,-10-14-86 16,-7-6-54-16</inkml:trace>
  <inkml:trace contextRef="#ctx0" brushRef="#br0" timeOffset="363102.2844">21215 17839 1625 0,'-16'4'386'0,"-22"7"-95"15,-6 9-78-15,1 11-100 16,-3 4-35-16,6 4-61 0,8-1-31 16,10-9-72-1,9-5-26-15</inkml:trace>
  <inkml:trace contextRef="#ctx0" brushRef="#br0" timeOffset="363368.12">21303 17620 1508 0,'9'-4'271'15,"5"-7"-47"-15,8 11-132 16,2 4-13-16,-8 7-2 16,-5 6-7-16,-10 3-2 15,-3 2-7-15,-1 4-33 16,3-4-11-16,3-2-10 16,0-2-3-16,3-6-2 15,2-1 1-15,2-3-17 16,3 0-27-16</inkml:trace>
  <inkml:trace contextRef="#ctx0" brushRef="#br0" timeOffset="363576.5617">21626 17737 1487 0,'-1'7'306'0,"-3"0"88"15,3 17-259-15,0 6-19 16,1 11-19-16,2 10-22 16,1 6-22-16,1-3-8 15,1-12-43-15,-1-7-24 16,2-20-80-16,-1-9-9 0</inkml:trace>
  <inkml:trace contextRef="#ctx0" brushRef="#br0" timeOffset="363711.8676">21484 17950 1650 0,'9'0'366'15,"13"0"-152"-15,16-3-139 16,6 3-13-16,14-4-49 16,-1 1-34-16</inkml:trace>
  <inkml:trace contextRef="#ctx0" brushRef="#br0" timeOffset="364254.719">22167 17913 1414 0,'0'-8'223'0,"-3"-9"-64"16,-3-2-9-16,-6-1-41 16,-6-1-6-16,-2 5-15 15,-4 3-10-15,0 6-22 16,4 7-21-16,0 15-26 16,3 8-7-16,9 13-2 15,0 8-1-15,9 0 1 16,5-1-1-16,9-7-1 15,4-8-1-15,10-14 3 16,3-10 0-16,-1-12 2 16,2-8 1-16,-10-12 1 0,-4 0 1 15,-7-4-1-15,-4 4 0 16,-5 11-2-16,0 4 0 16,-3 16 3-16,0 10-1 15,1 11-1-15,1 5 2 16,5 3-32-16,2-1-33 15,4-9-329-15</inkml:trace>
  <inkml:trace contextRef="#ctx0" brushRef="#br0" timeOffset="364556.0532">22202 17580 1331 0,'7'-6'269'0,"15"-5"-13"16,2 5-57-16,10 8-88 16,-3 8-12-16,-5 2-50 15,-5 3-1-15,-20 4 31 16,-2-1 2-16,-15 6 0 15,-7-2-11-15,3-1-43 16,4 0-12-16,12-6-15 16,9-1-11-16,14-6-37 0,6-3-27 15,10-2-16-15</inkml:trace>
  <inkml:trace contextRef="#ctx0" brushRef="#br0" timeOffset="364823.0171">22535 17554 1677 0,'5'12'345'0,"8"17"-209"15,3 7-21-15,5 18-36 16,-2 13-19-16,-5 11-29 16,-10 9-13-16,-16-8-4 15,-5-13 2-15,-7-15-9 16,2-12-11-16,2-16 124 16</inkml:trace>
  <inkml:trace contextRef="#ctx0" brushRef="#br0" timeOffset="365378.2635">22824 17474 1438 0,'5'-3'204'0,"7"-7"-85"16,2 3-17-16,7-1-21 16,4 6-25-16,3 2-33 15,-2 7-5-15,-6 4 0 16,-10-2 3-16,-11 4 5 0,-6-5-1 15,-6 5-7-15,-1 0-4 16,9-5-8-16,-1 2-4 16,11-4-3-16,4-5-1 15,5 3 1-15,9 0 4 16,-5 4 5-16,-3 7 14 16,-15 3 33-16,-10 2 6 15,-13 0 1-15,-7-2-11 16,4-5-62-16,3-6-50 0,9-7-161 15</inkml:trace>
  <inkml:trace contextRef="#ctx0" brushRef="#br0" timeOffset="365583.7152">22843 17728 1492 0,'9'-1'252'0,"15"1"-57"16,4 0-85-16,10 2-57 15,3 2-9-15,3 3-30 16,-4 0 4-16,-7-1-55 16,-3-1-55-16</inkml:trace>
  <inkml:trace contextRef="#ctx0" brushRef="#br0" timeOffset="365930.9433">22952 17815 1495 0,'5'-4'255'0,"14"1"-97"15,3 5-23-15,0 9-57 16,-2 6-16-16,-10 4-6 16,-8 2 7-16,-12 3 1 15,-8-1-5-15,-4 0-19 16,3-2-16-16,6-9-13 15,7-2-2-15,12-12 6 16,4-1 4-16,10 2 1 16,4 2-1-16,3-2-7 15,-1 3-14-15,5-8 362 16</inkml:trace>
  <inkml:trace contextRef="#ctx0" brushRef="#br0" timeOffset="368843.5371">23370 16819 1496 0,'0'1'244'0,"-1"11"-75"16,4 16-62-16,2 26-43 15,1 7-6-15,1 13-21 16,-5-3-8-16,-1-10-1 16,1-4-16-16,0-15-118 15</inkml:trace>
  <inkml:trace contextRef="#ctx0" brushRef="#br0" timeOffset="369105.0369">23189 17204 1520 0,'1'-1'279'0,"7"-6"-33"0,8-2-67 15,19-1-71-15,4-7-15 16,11-1-42-16,3-7-12 15,-7 0-9-15,0 7-4 16,-18 3-8-16,-9 9-3 16,-19 7-1-16,-11 7 3 15,-16 14-4-15,-7 4 0 16,-7 8-4-16,-1 2-3 0,3 0-26 16,1 2-31-16,8-9-63 15,6-7-34-15</inkml:trace>
  <inkml:trace contextRef="#ctx0" brushRef="#br0" timeOffset="369241.7009">23122 17019 1550 0,'16'0'330'16,"12"5"-22"-16,19 17-130 16,9 9-41-16,13 11-47 15,1 1-30-15,3-2-42 16,-7-3 329-16</inkml:trace>
  <inkml:trace contextRef="#ctx0" brushRef="#br0" timeOffset="370401.0658">12072 2294 1421 0,'1'0'252'16,"4"1"-34"-16,2 12-70 16,1 9-34-16,4 17-25 15,3 15-20-15,0 20-30 16,2 5-5-16,-2 1-17 15,-4-9-2-15,-3-22-10 0,-8-11-23 16,0-21-112-16</inkml:trace>
  <inkml:trace contextRef="#ctx0" brushRef="#br0" timeOffset="370635.8427">11980 2679 1587 0,'11'-4'299'15,"12"-6"-129"-15,21 0-92 16,13-4-18-16,8-1-16 16,1-3-13-16,-12-3-12 15,-5 1-19-15,-16 1-59 16,-9 2-36-16,-13 5-100 15,-10 7-144-15</inkml:trace>
  <inkml:trace contextRef="#ctx0" brushRef="#br0" timeOffset="370953.5998">12348 2389 1403 0,'-6'4'281'16,"-3"7"18"-16,-11 15-103 15,-4 4-28-15,-4 21-63 16,-5 2-34-16,2 3-42 16,1-2-12-16,4-18-27 15,9-9-18-15,10-18-47 16,7-9-39-16,6-18-113 16</inkml:trace>
  <inkml:trace contextRef="#ctx0" brushRef="#br0" timeOffset="371145.7285">12005 2430 1522 0,'-1'0'301'16,"2"5"-20"-16,15 9-125 15,11 5-38-15,24 14-42 16,5 3-21-16,6 11-38 15,1 0-8-15,-10-4-27 0,-5 0 391 16</inkml:trace>
  <inkml:trace contextRef="#ctx0" brushRef="#br0" timeOffset="371727.9933">12759 2740 1074 0,'0'-1'408'16,"0"0"-202"-16,6 0-49 16,-6 0-14-16,1 1-40 15,29 0-6-15,39 3-43 16,-28-2-18-16,2-1-18 16,-1 0-26-16,-5-2-114 15,-7 0 6-15</inkml:trace>
  <inkml:trace contextRef="#ctx0" brushRef="#br0" timeOffset="371998.2717">12840 2888 1549 0,'7'1'288'0,"15"1"-99"16,5 3-30-16,17 1-51 15,7-3-32-15,2-2-29 16,2-1 87-16</inkml:trace>
  <inkml:trace contextRef="#ctx0" brushRef="#br0" timeOffset="382907.0537">13588 2398 1451 0,'1'-7'250'0,"2"-2"-29"15,-1 4-41-15,-2 18-62 16,3 12-24-16,1 14-49 16,1 14-13-16,7 17-12 0,-5 5-11 15,-4 11-4-15,5 2-2 16,-2-12-24-16,-5-8-15 15,10-23-49-15,-8-12-35 16,3-20-69-16,3-14-53 16</inkml:trace>
  <inkml:trace contextRef="#ctx0" brushRef="#br0" timeOffset="383062.637">13761 2841 1023 0,'-3'-4'420'0,"-8"-4"-244"15,-3 8 7-15,-2 11-33 16,-3 1-31-16,-1 9-43 15,4-4-16-15,1-2-30 16,10-1-7-16,12-2-11 16,9 0-4-16,13-4-2 15,0-1-27-15,8-6-70 16</inkml:trace>
  <inkml:trace contextRef="#ctx0" brushRef="#br0" timeOffset="383430.0602">13951 2997 1179 0,'7'3'302'16,"7"1"-181"-16,8-1-45 15,3-7-41-15,2-4-13 16,-1-5-9-16,-4-4-5 16,-6 1-2-16,-5-1 2 15,-10 1 0-15,-3 3 9 16,-15 4 28-16,-6 8 19 0,-7 6 24 16,-2 9 0-16,1 5-16 15,6 2-13-15,4 5-27 16,7-2-7-16,14 4 2 15,7-2 4-15,21-5 4 16,10-1-5-16,10-11-9 16,2-3-18-16,-4-6-111 15,-7-4-292-15</inkml:trace>
  <inkml:trace contextRef="#ctx0" brushRef="#br0" timeOffset="385107.8586">14701 2962 1440 0,'-13'3'181'0,"-3"6"-140"0,15 3-18 15,31-2-22-15,23 4-9 16,37-3 5-16,22-2 6 16,34 0 30-16,16-4 21 15,25-4 16-15,9-2 5 16,16-6-30-16,-2-1-23 16,-2-3-12-16,-9 4-2 15,-24-5-16-15,-12 1-81 0</inkml:trace>
  <inkml:trace contextRef="#ctx0" brushRef="#br0" timeOffset="385548.776">15377 2527 1601 0,'5'4'332'0,"12"6"-130"16,9 5-55-16,15 9-65 15,6 4-22-15,3 5-32 16,-2 3-8-16,-8-3-25 16,-8-1-52-16,-3-11-321 15</inkml:trace>
  <inkml:trace contextRef="#ctx0" brushRef="#br0" timeOffset="385738.2771">15730 2544 1580 0,'-17'2'353'15,"-10"2"-85"-15,-2 7-115 16,-1 2-41-16,-6 14-57 16,-9 4-17-16,-8 14-21 0,-3 1-22 15,8 1-84-15,6 2-309 16</inkml:trace>
  <inkml:trace contextRef="#ctx0" brushRef="#br0" timeOffset="386260.347">14840 3257 1182 0,'-10'-2'338'16,"-15"2"-116"-16,-3 9-8 15,-7 23-35-15,0 10-14 16,8 21-67-16,-2 2-26 0,16 11-54 16,3 0-8-16,11-4-10 15,11 0-5-15,11-18-23 16,10-8-25-16,17-19-92 15,5-12-75-15</inkml:trace>
  <inkml:trace contextRef="#ctx0" brushRef="#br0" timeOffset="386476.4876">14885 3514 1557 0,'5'8'278'0,"10"12"-121"0,5 7-61 16,16 8-37-16,6 5-22 16,-3 2-17-16,-1-5-8 15,-9-4-121-15</inkml:trace>
  <inkml:trace contextRef="#ctx0" brushRef="#br0" timeOffset="386656.0082">15171 3550 1499 0,'-13'3'307'0,"-14"9"7"15,-2 6-85-15,-12 1-107 16,1 8-38-16,-5 3-47 15,4 0-16-15,9-1-34 16,6-7-34-16,17-9-130 16</inkml:trace>
  <inkml:trace contextRef="#ctx0" brushRef="#br0" timeOffset="386952.2184">15189 3321 1482 0,'12'-7'296'0,"5"-6"4"16,15 9-168-16,7 5-39 15,-5 14-64-15,-4 7-13 16,-16 7 8-16,-13 3 1 15,-14 6 5-15,-5-4-2 16,-4-4-16-16,5-7-3 16,10-10-5-16,6-3-4 0,8-5-5 15,9-2-7 1,9 0-54-16,4 0-85 0</inkml:trace>
  <inkml:trace contextRef="#ctx0" brushRef="#br0" timeOffset="387160.6592">15623 3491 1614 0,'-2'2'378'0,"-2"12"-103"15,2 4-62-15,-1 10-99 16,3 6-31-16,2 1-44 15,2 6-17-15,-3-7-39 16,2 1-36-16,2-12-110 16,0-6 13-16</inkml:trace>
  <inkml:trace contextRef="#ctx0" brushRef="#br0" timeOffset="387310.2599">15471 3655 1669 0,'12'-4'384'16,"21"0"-168"-16,4 0-96 0,16 3-79 16,5 1-24-16,7 2-76 15,4 1 191-15</inkml:trace>
  <inkml:trace contextRef="#ctx0" brushRef="#br0" timeOffset="388212.0653">16177 3323 1491 0,'4'-5'284'16,"4"-3"-40"-16,7 1-78 15,6-1-30-15,5 2-57 16,3 4-23-16,-1 5-34 15,-6 7-6-15,-18 10 6 16,-6 7 0-16,-17 4 1 16,-2 1 2-16,3 0-14 15,4-7-5-15,16-10-1 16,9-4-2-16,17-12 1 16,7-2-14-16,12-4 365 15</inkml:trace>
  <inkml:trace contextRef="#ctx0" brushRef="#br0" timeOffset="388572.2087">16564 3226 1494 0,'8'10'245'0,"16"28"-77"15,5 11-40-15,1 19-37 16,0 5 20-16,-22 7 1 16,-11 6-28-16,-17 5-34 15,-8-4-22-15,1-19-47 16,7-20-14-16,2-31-97 16</inkml:trace>
  <inkml:trace contextRef="#ctx0" brushRef="#br0" timeOffset="389080.6397">16852 3219 1466 0,'6'-4'239'0,"9"-5"-72"16,5 1-20-16,14 5-75 15,-2 1-20-15,-1 5-38 0,-4 5-5 16,-22 5 1-16,-7 1 0 16,-14 7 0-16,-6 0-2 15,0 1-4-15,4-5-2 16,9-9-3-16,7-2-2 15,13-6 0-15,4 0-1 16,9 2 4-16,-2-1 0 16,-5 6 2-16,-4 4 2 15,-17-1 2-15,-8 5 0 16,-11-3-13-16,-6-1-20 0,1-3-135 16</inkml:trace>
  <inkml:trace contextRef="#ctx0" brushRef="#br0" timeOffset="389287.4206">16816 3501 1550 0,'9'0'280'0,"16"0"-113"16,8 1-30-16,14 3-68 15,4 0-20-15,-8 1-29 16,3-3-9-16,-13 3-52 16,-5-3-72-16</inkml:trace>
  <inkml:trace contextRef="#ctx0" brushRef="#br0" timeOffset="389569.6671">16954 3604 1587 0,'7'-2'298'0,"12"0"-159"16,4 2-24-16,3 0-47 16,2 5-18-16,-11 1-14 15,-4 4 4-15,-11 5 11 16,-7-1 3-16,-10 6-2 15,-2-1-14-15,1-2-19 16,1 3-5-16,13-6-5 16,5-5-3-16,12-4-2 15,8-5 4-15,9-3-41 16,-2 0-28-16</inkml:trace>
  <inkml:trace contextRef="#ctx0" brushRef="#br0" timeOffset="390408.2117">17953 2233 1399 0,'-8'-10'242'0,"-15"-10"-51"15,-4 3-23-15,-1 17-70 16,-4 10-18-16,5 25-42 16,0 17-13-16,11 34-20 15,7 16-6-15,12 31-3 16,9 10-2-16,4-2-6 16,0-3 1-16,-11-21 3 15,-8-11 4-15,-13-22 15 16,-6-13 5-16,-3-24 5 15,-3-16 2-15,-2-21-3 16,3-10-14-16,8-17-77 0,6-5 56 16</inkml:trace>
  <inkml:trace contextRef="#ctx0" brushRef="#br0" timeOffset="391098.4305">18526 2949 1235 0,'3'-8'301'0,"-5"-6"-121"16,-2-5-53-16,0-1-3 15,-11-2-8-15,-1 0 4 16,-7 4-21-16,-5 6-16 16,0 12-49-16,3 11-15 15,7 13-22-15,4 6-4 16,13 5-2-16,3 2 0 0,13-3 3 15,4-4 2-15,7-8 2 16,-2-9 1-16,3-13 0 16,-3-4 1-16,-4-18-3 15,1-5 0-15,-6-13 1 16,-2-8 1-16,-7-10 5 16,-1-1 0-16,-5-4 1 15,0-4 3-15,0 4 6 16,-1 3 3-16,0 14 10 15,-1 16 3-15,-2 26-4 16,1 6-1-16,-2 21-11 16,4 12-1-16,2 15-6 15,-1 10-1-15,8 23-4 16,-1 0 0-16,3 1 2 16,1-8 1-16,-2-20-55 15,3-11-26-15</inkml:trace>
  <inkml:trace contextRef="#ctx0" brushRef="#br0" timeOffset="391756.2396">18963 2935 1278 0,'-1'-7'295'16,"-2"-5"-83"-16,1-5-60 16,0 0-28-16,-10-4-23 0,-4 0-7 15,-12 2-18-15,2 4-12 16,-2 13-36-16,2 4-13 15,4 14-19-15,2 5-3 16,11 10-2-16,8 5 0 16,9-6 3-16,8 3 1 15,7-17 2-15,4-2 3 16,4-9 0-16,-4-5 0 16,0-9 0-16,-5-8-1 0,-6-6 0 15,0-1-1-15,-11-2 2 16,-1 0 4-16,-5 10 0 15,-6 6 1-15,5 16 11 16,-7 13 4-16,-2 16 3 16,7 12 0-16,-1 15-11 15,2 2-3-15,9 8-7 16,-6-5 3-16,5-8 24 16,0-6 12-16,-4-16 22 15,6-9 2-15,-7-18-17 16,7-8-6-16,-4-9-53 15,3-9-19-15</inkml:trace>
  <inkml:trace contextRef="#ctx0" brushRef="#br0" timeOffset="441508.7726">17718 3672 1228 0,'-3'1'282'16,"-1"0"-162"-16,0 4-40 15,3-5-12-15,0 0-22 16,-3 14-1-16,-1 40-10 15,9-29-8-15,9 5-5 16,3-3 1-16,8-9 4 16,6-3-2-16,10-15-3 15,3-2-4-15,13-5-8 16,0 1-2-16,2 6 1 16,-4 6 0-16,-11 8 5 15,-10 1 2-15,-13 5 2 16,-8 2 1-16,-8-7 2 15,-1-2-18-15,3-13-198 16</inkml:trace>
  <inkml:trace contextRef="#ctx0" brushRef="#br0" timeOffset="442148.0805">18285 3973 896 0,'-4'-4'371'16,"-5"4"-215"-16,3 0-83 15,5-3-15-15,0 2 1 16,1 0 16-16,0-1 3 16,0 1-1-16,0 0-2 15,0 0-20-15,0 0-9 16,4-6-22-16,2-6-6 0,31-33-11 15,-14 26-3-15,15 0-5 16,5 0-2-16,15 10-1 16,3 4-1-16,6 8 2 15,0 8 0-15,4 1 3 16,2 4 0-16,-13-6 0 16,-3-1 3-16,-19-7 0 15,-10-1 2-15,-7-8 0 16,-3-5 0-16,-11 1 0 15,-1-1-1-15,-5 4-13 16,-3 3-44-16</inkml:trace>
  <inkml:trace contextRef="#ctx0" brushRef="#br0" timeOffset="442991.1707">18302 4307 1352 0,'-15'-11'257'16,"-11"-4"-62"-16,-7 2-40 15,1 3-27-15,-3 13-53 16,1 6-21-16,5 19-40 16,6 12-13-16,14 21-8 15,2 2-1-15,17 2 1 16,5-6 2-16,14-14 2 15,14-2 1-15,5-19 3 16,11-8 3-16,4-17 7 16,2-14 15-16,-7-13 30 15,-13-6 8-15,-20-6 5 16,-15 1-10-16,-24-6-27 0,-9 3-10 16,-27-7-9-16,-8 2-5 15,-1 9-37-15,5 5-54 16,19 20-146-16</inkml:trace>
  <inkml:trace contextRef="#ctx0" brushRef="#br0" timeOffset="443451.4557">18304 4575 1499 0,'-1'-4'295'0,"1"4"-40"15,4 8-79-15,6 3-33 16,13 16-54-16,11 6-18 16,9 7-36-16,4 6-9 15,2 1-15-15,-9-8 5 0,-6-7-37 16,-5-8-104-16</inkml:trace>
  <inkml:trace contextRef="#ctx0" brushRef="#br0" timeOffset="447857.6575">19535 2936 1530 0,'6'3'274'15,"16"2"-87"-15,6 0-62 16,16 0-64-16,3-1-20 16,5 0-27-16,-4 1-5 15,-7 4-66-15,-8-3-77 16</inkml:trace>
  <inkml:trace contextRef="#ctx0" brushRef="#br0" timeOffset="448038.5113">19569 3075 1471 0,'4'4'248'0,"9"6"-58"15,14-1-53-15,17-2-69 16,10 0-20-16,9-2-44 16,1 0-58-16</inkml:trace>
  <inkml:trace contextRef="#ctx0" brushRef="#br0" timeOffset="448635.5551">20393 2527 1476 0,'5'-7'248'0,"-3"-6"-71"15,1 7-41-15,-2 10-59 16,-1 16-13-16,6 14-26 16,2 9-6-16,4 16-14 15,-7 2-5-15,-4 7-4 16,-2-3 1-16,-4-10-12 16,5-11-15-16,7-19-27 0,2-9-9 15,3-16 0-15,0-8 12 16,-1-12 17-16,3-8 4 15,2-6 10-15,0 0 3 16,1 1 7-16,-4 6 7 16,-7 12 20-16,-6 3 10 15,-8 12 15-15,-8 5 2 0,-3 9-13 16,1 3-7-16,-3 4-11 16,8-1-8-16,8 1-13 15,5 0-5-15,17-3-15 16,0 0-18-16,12-5-83 15,2-1-78-15</inkml:trace>
  <inkml:trace contextRef="#ctx0" brushRef="#br0" timeOffset="448956.9253">20738 2946 1455 0,'-3'2'221'0,"3"4"-93"16,5 4-16-16,14-5-38 16,6 4-12-16,3-6-5 15,3-3 5-15,-3-1-10 0,-8-9-5 16,-1-2-8-16,-8-3-5 16,-9-1-8-16,0 1 1 15,-17 1-2-15,-4 3 0 16,-5 11-5-16,-6 6-6 15,6 10-7-15,2 7-5 16,5 3-3-16,4 1-2 16,14-2 1-16,7 1 1 15,17-3 5-15,9-4-1 0,5-5-13 16,2-5-24-16,-4-9-240 16</inkml:trace>
  <inkml:trace contextRef="#ctx0" brushRef="#br0" timeOffset="449444.622">21498 2917 1227 0,'-21'1'287'15,"-19"-1"-137"-15,13 5-63 16,11-1-18-16,20 4-1 16,17 0-9-16,39-1-16 15,23-1-6-15,48-5-9 16,30-1 6-16,39-1 17 15,20 1 7-15,15 0-11 16,-2 2-15-16,-18-2-23 16,-24 0-3-16,-40 1-9 15,-23 2-53-15,-40-1-142 16,-10 1-148-16</inkml:trace>
  <inkml:trace contextRef="#ctx0" brushRef="#br0" timeOffset="450004.4365">22326 2350 1055 0,'-5'-9'393'0,"-2"-4"-229"15,-3 3-13-15,-11 4-34 16,-2 6-21-16,-11 8-46 16,-1 7-15-16,5 19-29 15,1 8-6-15,12 8-9 16,10 8-1-16,14-3 3 15,9-3 2-15,17-8 18 0,8-11 15 16,17-13 27 0,1-10 17-16,3-15 33 15,-4-11 0-15,-14-16 8 0,-6-3 6 16,-17-8-29-16,-11-2-17 16,-21 0-41-16,-11 0-18 15,-19 2-25-15,-3 4-3 16,-7 13-50-16,2 7-50 15,7 19-119-15</inkml:trace>
  <inkml:trace contextRef="#ctx0" brushRef="#br0" timeOffset="450269.0599">22369 2529 1649 0,'4'4'362'0,"1"5"-172"15,3 4-42-15,13 9-57 16,3 5-20-16,8 7-26 0,4 2-8 15,-4-4-44-15,-3-3-54 16</inkml:trace>
  <inkml:trace contextRef="#ctx0" brushRef="#br0" timeOffset="450524.0397">22721 2489 1563 0,'5'0'310'0,"9"0"-87"16,6 14-82-16,10 5-90 15,4 6-12-15,-7 7-25 16,-1-2-2-16,-12 1-15 15,-1 0-34-15,-2-10-120 16,1-1-108-16</inkml:trace>
  <inkml:trace contextRef="#ctx0" brushRef="#br0" timeOffset="450679.6975">23007 2525 1537 0,'-12'1'332'0,"-12"-1"-36"15,1 5-111-15,-3 7-39 16,-10 4-61-16,-2 10-24 16,-2 4-28-16,-1 1-32 15,10 1 340-15</inkml:trace>
  <inkml:trace contextRef="#ctx0" brushRef="#br0" timeOffset="451167.3525">21607 3200 1363 0,'-8'-2'255'16,"-12"2"-17"-16,-6 5-35 15,-1 19-64-15,-3 16-26 0,11 28-61 16,9 11-10-16,10 5-21 15,12-3-7-15,6-15-8 16,6-8-26-16,8-13-110 16,-1-8-115-16</inkml:trace>
  <inkml:trace contextRef="#ctx0" brushRef="#br0" timeOffset="451498.4084">21742 3466 1515 0,'0'-3'275'15,"6"3"-73"-15,6 8-50 16,14 11-60-16,9 6-24 0,7 7-23 16,1 2-8-16,-8-2-5 15,-10-2-25-15,-11-6-74 16,0-4-56-16</inkml:trace>
  <inkml:trace contextRef="#ctx0" brushRef="#br0" timeOffset="451661.9711">22047 3469 1488 0,'-14'0'304'15,"-9"5"-2"-15,-6 3-136 16,0 8-47-16,-2 9-62 15,-4 1-21-15,2 4-15 16,0-4-13-16,6-5-85 16,6 0-68-16</inkml:trace>
  <inkml:trace contextRef="#ctx0" brushRef="#br0" timeOffset="451949.4969">21992 3242 1493 0,'11'-9'283'0,"8"-10"-32"16,14 9-127-16,1 4-29 0,-1 8-44 15,-10 5-7-15,-21 8 2 16,-10 6 0-16,-16 7-9 15,-3 2-12-15,3-3-2 16,7-1 0-16,13-9-4 16,5-3 1-16,15-4-18 15,6-1-9-15,7-3-54 16,5 1-47-16,-4-2-314 16</inkml:trace>
  <inkml:trace contextRef="#ctx0" brushRef="#br0" timeOffset="452131.0126">22348 3412 1357 0,'0'7'293'0,"1"12"53"16,-1 5-194-16,0 7-28 16,0 7-49-16,-1-1-22 15,2 0-15-15,2-4-8 16,1-8-68-16,5-7-46 15,-6-9-148-15</inkml:trace>
  <inkml:trace contextRef="#ctx0" brushRef="#br0" timeOffset="452276.8019">22207 3538 1633 0,'6'-1'349'0,"16"1"-169"16,9 1-45-16,12 0-68 15,11-1-25-15,8 1-31 16,-2-2-15-16</inkml:trace>
  <inkml:trace contextRef="#ctx0" brushRef="#br0" timeOffset="458618.1893">16113 3746 610 0,'3'-6'440'16,"5"-7"-75"-16,3 1-225 15,-7-5-26-15,0-1 2 16,-3-2 0-16,-1 2-2 0,-7-1-20 16,-6 6 0-16,-9 2-36 15,-4 4-19-15,-6 11-27 16,-3 7-11-16,0 12-6 16,7 5-3-16,15 3-4 15,12 1 3-15,14-6 3 16,8-7 1-16,9-7 4 15,4-9 1-15,-1-3 3 16,-3-11 3-16,-7-11 4 16,-3-3 1-16,-3-3 10 15,-2 9 5-15,-7 10 14 16,-3 9 0-16,-9 19-3 16,3 8-7-16,-2 17-12 15,3 2-4-15,12-8-4 16,5-4-12-16,17-20 375 15</inkml:trace>
  <inkml:trace contextRef="#ctx0" brushRef="#br0" timeOffset="464727.7744">22863 3633 731 0,'2'-4'404'16,"7"-2"-138"-16,-2 0-141 15,-7-4-32-15,4-2 12 16,-4-1-5-16,0-2 12 15,-1-2-9-15,-9-1-5 16,-3 0-14-16,-4 1-12 0,-6 3-35 16,1 8-12-16,-5 11-21 15,-1 12-9-15,5 11-6 16,2 5-1-16,13 3 2 16,4-3 5-16,15-4 3 15,6-6 2-15,12-10 6 16,7-7 1-16,-5-15 2 15,3-3 1-15,-8-10-2 16,-6-7 1-16,-2 4-2 16,-7-2-1-16,-7 13 0 15,-5 5 1-15,-7 16 4 16,1 8-1-16,0 8-1 16,5 7 0-16,8 1-9 15,10-3-24-15,10-12-106 16</inkml:trace>
  <inkml:trace contextRef="#ctx0" brushRef="#br0" timeOffset="465158.6656">22976 3238 965 0,'0'-2'453'0,"-2"0"-246"15,-1-1-9-15,2 2-34 16,0 0-34-16,0 1-47 15,0 0-23-15,-1 0-35 16,1 0-10-16,0 0-12 16,1 0-1-16,17 1-2 15,45 33 0-15,-29-28 1 16,-3 0 0-16,-12 1 9 16,-8 0 6-16,-16 6 35 15,-10 1 13-15,-10 9 10 16,-1 0 3-16,7-2-35 0,9-2-16 15,20-10-24-15,9-7-27 16,17-7-83-16,3-5-62 16</inkml:trace>
  <inkml:trace contextRef="#ctx0" brushRef="#br0" timeOffset="465607.2291">23324 3192 1603 0,'10'5'361'0,"10"5"-93"16,7 27-153-16,0 20-27 15,-5 27-48-15,-9 5-7 16,-20 3-9-16,-12-6-5 16,-6-12-1-16,1-5-23 15,9-18-62-15,1-15 209 0</inkml:trace>
  <inkml:trace contextRef="#ctx0" brushRef="#br0" timeOffset="466107.3513">23687 3163 1374 0,'9'-3'240'0,"13"-3"-58"16,6 2-27 0,0 7-74-16,-4 5-21 0,-9 1-20 15,-11 4-5-15,-6-1 6 16,-4-2-1-16,-7 2-5 15,2-1-2-15,0-2-10 16,-1-1-5-16,11-3-9 16,3-3-4-16,10 2-4 15,0-1-1-15,3 4 1 16,-8 0 1-16,-1 1 0 16,-2 1-2-16,-12 1-20 15,-1-2-35-15,-4-3-163 16</inkml:trace>
  <inkml:trace contextRef="#ctx0" brushRef="#br0" timeOffset="466341.3308">23631 3474 1606 0,'18'0'337'16,"28"0"-146"-16,3 0-37 0,4-2-72 15,-4 4-28-15,-8-1-31 16,-7-2-2-16,-13 1-27 16,-4 0-40-16</inkml:trace>
  <inkml:trace contextRef="#ctx0" brushRef="#br0" timeOffset="466685.3919">23721 3604 1454 0,'7'-1'236'0,"11"0"-59"0,3 1-25 15,4 4-58-15,0 0-11 16,0 6-40-16,-9-2-11 16,-13 4 13-16,-4 3 5 15,-17 2 3-15,0 4-2 16,-1 1-30-16,-2-5-9 15,12-1-6-15,6-6 0 16,10-5 1-16,12-5-1 16,7-9-5-16,2-5-25 0,17-8-95 15,-1 0 57 1</inkml:trace>
  <inkml:trace contextRef="#ctx0" brushRef="#br0" timeOffset="467210.7202">23990 2949 1505 0,'-3'-1'300'0,"-2"0"-10"15,3 1-34-15,2 0-99 16,-1 0-33-16,1 0-63 16,0 0-22-16</inkml:trace>
  <inkml:trace contextRef="#ctx0" brushRef="#br0" timeOffset="851378.6239">15125 16521 596 0,'0'0'292'0,"1"4"-61"16,1-4-20-16,-2-1-77 15,0 0-45-15,0 0-18 16,0 0 0-16,8-17-20 15,17-31-7-15,-16 25 1 16,0 0 8-16,-3 1 9 16,0 4 6-16,-8 6 7 15,1 6 3-15,-1 16-12 0,-5 8-7 16,4 18-26-16,-1 11-8 16,4 7-9-16,1 2-7 15,5-6-5-15,1-7 0 16,3-10-26-16,2-4-39 15,1-13-182-15</inkml:trace>
  <inkml:trace contextRef="#ctx0" brushRef="#br0" timeOffset="851884.23">15208 16223 938 0,'-12'-4'420'15,"-17"-2"-254"-15,1 5-58 16,-5 9-19-16,-4 8-24 16,-3 9-32-16,0 7-8 15,5 18-2-15,9 8-1 16,19 11 0-16,10 2-2 15,26-1-13-15,9-5-2 16,15-7 2-16,0-10 3 0,12-18 14 16,2-15 4-16,6-27 19 15,7-16 10-15,-10-25 19 16,-9-11 9-16,-25-13 8 16,-16-6 7-16,-39 1-9 15,-19 5-5-15,-38 17-34 16,-13 13-28-16,-6 25-59 15,5 10-64-15</inkml:trace>
  <inkml:trace contextRef="#ctx0" brushRef="#br0" timeOffset="1.56073E6">21928 8137 660 0,'0'-1'502'0,"1"-4"-195"16,-1 3-189-16,-1 1-12 15,0 0-26-15,0-1-7 16,-1 1-11-16,1 0-4 15,0 0-3-15,-8-5-1 0,-12-3-15 16,-28-4-7-16,28 17-18 16,6 4-7-16,3 4-6 15,3 2-2-15,6 7-2 16,5-1-1-16,8-1 1 16,2 0 1-16,5-8 2 15,4-4 0-15,0-5 2 16,2-4 2-16,-3-6 1 15,-5-5 0-15,-1-5 0 16,-1 0 0-16,-4-4-1 16,-2-1 1-16,-6-3-2 15,3 3 0-15,-3 0 0 16,0-1-2-16,0-3 1 16,-1-3-1-16,-1 2 0 15,-2 2-1-15,0 11 0 16,-3 5-2-16,5 6-1 0,-2 4-2 15,-2 8 0-15,2 6 1 16,2 12 1-16,1 8 3 16,3 5 0-16,1 3 2 15,0 2-1-15,0-4 1 16,-3-2 1-16,6-6-2 16,-3-11 1-16,1-5-6 0,6-11-115 15,-4-5-168-15</inkml:trace>
  <inkml:trace contextRef="#ctx0" brushRef="#br0" timeOffset="1.56105E6">22095 7932 1065 0,'-1'0'401'16,"-3"3"-220"-16,1 9-56 0,0 7-15 15,-1 11-29-15,1 1-12 16,-1 6-25-16,2 1-13 15,2-1-14-15,0 0-5 16,4-9-8-16,1-6-5 16,0-13-44-16,-1-6-33 15,1-6-157-15</inkml:trace>
  <inkml:trace contextRef="#ctx0" brushRef="#br0" timeOffset="1.56125E6">22118 7939 1407 0,'8'2'237'16,"6"-2"-65"-16,13 3-76 16,0 1-35-16,5-3-40 15,1 0-10-15,-4 4-7 16,1-2-34-16,-4 8-174 15</inkml:trace>
  <inkml:trace contextRef="#ctx0" brushRef="#br0" timeOffset="1.5615E6">22060 8220 1447 0,'9'2'221'0,"9"1"-75"16,7-1-14-16,8 2-62 16,-1 2-23-16,0 1-30 15,-3 1-7-15,-8-2-55 16,-2-3-84-16</inkml:trace>
  <inkml:trace contextRef="#ctx0" brushRef="#br0" timeOffset="1.56171E6">22069 8115 1336 0,'2'-1'250'0,"8"3"-71"15,5 0-53-15,13 5-67 16,4 1-24-16,5-2-22 0,2 1-42 16</inkml:trace>
  <inkml:trace contextRef="#ctx0" brushRef="#br0" timeOffset="1.56226E6">22356 8181 890 0,'2'-4'490'16,"-2"-5"-283"-16,5 2-80 15,0 1-14-15,1-2-33 16,4 4-17-16,2 1-28 0,5 3-10 16,-4 5-13-16,-2 0-4 15,-4 3-2-15,-4 3-1 16,-3 7 2-16,-3 0-1 15,-2 0 0-15,-6 0-1 16,-3-7 0-16,4 0-1 16,-4-4 1-16,10-3-2 0,-1-2-1 15,3 3-2-15,2 1 8 16,-1 1 3-16,7-1 5 16,1-1 2-16,5-2-6 15,4-3-4-15,0 0-4 16,1 1-3-16,4 1-64 15,-4-1-61-15</inkml:trace>
  <inkml:trace contextRef="#ctx0" brushRef="#br0" timeOffset="1.5627E6">22605 8221 1131 0,'-2'-2'346'0,"2"-1"-196"15,-1 3-6-15,0 0-36 16,0 0-17-16,0 0-31 15,0 13-11-15,-5 37-21 16,4-24-6-16,-1 3-12 16,2-4-2-16,1 1-7 15,0-2-6-15,0-6-47 16,2 1-32-16,0-8-152 16</inkml:trace>
  <inkml:trace contextRef="#ctx0" brushRef="#br0" timeOffset="1.56297E6">22435 8438 1389 0,'7'4'218'0,"9"3"-88"16,5 1-18-16,8 3-33 15,5-1-21-15,3-1-26 16,4 2-10-16,-2-1-14 16,-3-6-5-16,0-4-84 15</inkml:trace>
  <inkml:trace contextRef="#ctx0" brushRef="#br0" timeOffset="1.5649E6">21440 10037 641 0,'-8'-4'458'0,"-10"-4"-129"16,0 0-202-16,-7 3-57 15,3 3-9-15,4 5-23 16,3 7-7-16,4 5-11 16,4 1-2-16,9 6-8 15,-1 0-1-15,9-1-5 16,2-3 2-16,5-7 11 16,3-8 5-16,0-9 9 15,1-6-1-15,-1-7-5 16,-2-3-5-16,-5-4-6 15,-2-2-2-15,-5-3-4 16,2 0-3-16,-6-4 0 16,4 6-2-16,-6 3 2 0,-4 7 1 15,-1 8 9 1,-8 2 4-16,11 11 7 0,1 6 9 16,-5 12 7-16,7 4 0 15,-7 6-8-15,2 3-7 16,7 5-18-16,0-3-3 15,2-2-4-15,0-3-15 16,-2-4-55-16,2-4-45 16</inkml:trace>
  <inkml:trace contextRef="#ctx0" brushRef="#br0" timeOffset="1.56518E6">21632 9910 1286 0,'-3'-1'281'16,"-1"1"-99"-16,-1 8-45 15,-2 2-16-15,0 15-45 16,1 3-16-16,2 5-28 15,0 1-10-15,3 0-15 16,1-2-3-16,1-4-4 16,4-3-14-16,1-11-60 0,-3-7-43 15,2-10-154-15</inkml:trace>
  <inkml:trace contextRef="#ctx0" brushRef="#br0" timeOffset="1.56534E6">21621 9924 1035 0,'3'-4'425'16,"3"-1"-221"-16,6 0-104 15,8 2-28-15,10 0-45 16,2 3-13-16,1 3-10 16,0 2-48-16</inkml:trace>
  <inkml:trace contextRef="#ctx0" brushRef="#br0" timeOffset="1.56558E6">21590 10206 1413 0,'5'0'224'0,"6"1"-66"0,7 3-28 16,7 1-47-16,3 1-27 15,0 1-32-15,1 0-8 16,-6-3-38-16,-4-2-60 16</inkml:trace>
  <inkml:trace contextRef="#ctx0" brushRef="#br0" timeOffset="1.56577E6">21568 10071 1436 0,'4'0'218'0,"7"4"-71"16,8-3-57-16,12 4-54 15,6 2-14-15,6-4-32 16,0 1-52-16</inkml:trace>
  <inkml:trace contextRef="#ctx0" brushRef="#br0" timeOffset="1.56657E6">21898 10227 1086 0,'3'-6'327'0,"2"-6"-233"16,7 2-29-16,-4 1-21 16,-1 0-2-16,2 6-4 15,-6-2-6-15,-3 4-8 16,-2 2-1-16,1-1 4 15,0 0 8-15,-1 6 15 16,2 11 5-16,-4 35 1 16,2-27-4-16,-4-1-19 15,0-2-10-15,3-7-12 16,3-2-27-16,3-11-270 16</inkml:trace>
  <inkml:trace contextRef="#ctx0" brushRef="#br0" timeOffset="1.56703E6">22118 10179 991 0,'0'0'410'0,"-1"1"-256"15,0 3-43-15,0-4-38 16,0 0-18-16,-1 13-12 0,1 40-2 16,-1-25-16-16,0 2-6 15,-1 2-10-15,-1-7-4 16,-1-5-1-16,2-6-1 15,0-7-3-15,2 0-15 16,1-7-75-16,0-5-45 16</inkml:trace>
  <inkml:trace contextRef="#ctx0" brushRef="#br0" timeOffset="1.56726E6">22005 10369 1253 0,'-2'-1'275'0,"1"0"-135"15,1 2-9-15,0-1-28 16,0 0-18-16,5 1-30 16,14 5-14-16,33 11-21 15,-26-12-8-15,2 0-7 16,1 2-1-16,-6-3-10 15,-4 0-26-15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20:46.991"/>
    </inkml:context>
    <inkml:brush xml:id="br0">
      <inkml:brushProperty name="width" value="0.05292" units="cm"/>
      <inkml:brushProperty name="height" value="0.05292" units="cm"/>
    </inkml:brush>
  </inkml:definitions>
  <inkml:trace contextRef="#ctx0" brushRef="#br0">15224 3215 1486 0,'-3'-10'233'16,"-1"-14"-101"-16,9 0-17 15,8-9-25-15,11 3-3 16,2 3-8-16,2 2-3 15,-3 15-16-15,-3 8-8 16,2 17-10-16,-2 15-1 0,3 19-12 16,1 9-2-16,-1 17-8 15,3 1-3-15,-2-1-1 16,0-6-1-16,-7-21 0 16,-6-9 0-16,-8-18 3 15,-5-4 2-15,-5-13-5 16,3-5-9-16,-10-15-15 15,-2-9-13-15,-4-14-13 16,-4-1-7-16,2 3-4 16,5 7 7-16,3 19 1 15,4 12 5-15,-3 21 19 16,-4 11 5-16,-7 17 14 16,-5 2 7-16,-10-2 2 15,-1-1-1-15,-3-16-1 16,0-6-5-16,5-16-16 0,-2-8-22 15,5-14-77-15,5-3-69 16</inkml:trace>
  <inkml:trace contextRef="#ctx0" brushRef="#br0" timeOffset="367.0179">15939 3311 1515 0,'14'-2'239'0,"18"-3"-129"15,8 1-21-15,6-2-49 16,-2 0-15-16,2 4-30 0,-3 2-33 15,-2 5-135-15</inkml:trace>
  <inkml:trace contextRef="#ctx0" brushRef="#br0" timeOffset="739.5508">16009 3519 1151 0,'8'1'366'16,"9"1"-136"-16,17 4-95 0,-2-4-16 15,14 3-48-15,3-4-16 16,4-5-20-16,10 1-21 15,1-1-124-15</inkml:trace>
  <inkml:trace contextRef="#ctx0" brushRef="#br0" timeOffset="1422.4116">16754 3510 1282 0,'-2'-1'258'15,"2"5"-128"-15,21-3-64 16,20 2-18-16,34 0-14 15,11-6 9-15,27-2 19 16,11-1 2-16,5-2-12 16,1 3-13-16,-8 7-26 15,-4-2-5-15,-12 5-57 16,-7-1-59-16</inkml:trace>
  <inkml:trace contextRef="#ctx0" brushRef="#br0" timeOffset="2185.5612">17354 2871 951 0,'-11'-6'455'0,"-20"-6"-257"15,-6 4-40-15,-5 9-53 16,-4 9-22-16,5 15-30 16,-5 10-9-16,10 13-11 15,6 2 0-15,14 6-3 16,14 3-2-16,15-4-4 16,13 2 1-16,19-13 9 15,12-12 4-15,21-24 4 16,6-12-4-16,6-23-4 15,-10-7 3-15,-23-9 5 0,-16-5 3 16,-35-2-5-16,-8 1-5 16,-20 1-14-16,-8 2-10 15,-10 5-40-15,-11 1-26 16,-7 13-90-16,1 8-88 16</inkml:trace>
  <inkml:trace contextRef="#ctx0" brushRef="#br0" timeOffset="2516.5657">17282 3095 1669 0,'6'4'373'0,"17"14"-189"16,7 12-35-16,13 11-65 15,5 9-25-15,-3 2-21 0,-6-3-7 16,-9-10-88-16,-5-9-71 16</inkml:trace>
  <inkml:trace contextRef="#ctx0" brushRef="#br0" timeOffset="3553.0983">17104 4266 698 0,'4'12'504'0,"5"11"-226"0,8-5-165 15,5-8-11-15,10-13-24 16,1-10-4-16,5-17-16 16,0-8-11-16,-9-13-14 15,-1-4 1-15,-16-4 7 16,-11-1 5-16,-18-7 24 16,-13-1-5-16,-5 7-26 15,1 9-7-15,6 28-14 16,2 14-2-16,1 23 10 15,6 13-2-15,4 22-6 16,4 11-1-16,11 10 0 16,7 5 1-16,19-6 0 15,8-3-2-15,22-19-1 16,7-9-20-16,19-25-22 16</inkml:trace>
  <inkml:trace contextRef="#ctx0" brushRef="#br0" timeOffset="12339.2363">18223 3439 1282 0,'5'1'242'15,"11"0"-150"-15,10 0-7 16,19 1-23-16,8 0-16 16,4-1-14-16,0 3-9 15,-14 0-34-15,-6 1-48 0</inkml:trace>
  <inkml:trace contextRef="#ctx0" brushRef="#br0" timeOffset="12595.0375">18141 3648 1247 0,'-5'3'285'0,"-2"4"-123"15,8 2-15-15,21-4-17 16,11-3-13-16,24-5-8 16,12-3-20-16,9-1-42 0,-6 0-15 15,-11 3-90-15,-6 0-130 16</inkml:trace>
  <inkml:trace contextRef="#ctx0" brushRef="#br0" timeOffset="13166.6193">19000 3505 1097 0,'-7'0'341'0,"-4"3"-232"16,10-2-41-16,21 0-14 16,17 2 1-16,41-7 20 15,26 2 20-15,42-6 19 16,19-1-11-16,21 5-24 15,-4 3-20-15,-6 2-40 16,-12 5-8-16,-35-5-2 16,-15 0 0-16,-30 0-18 15,-10-2-48-15,-15 0-190 16</inkml:trace>
  <inkml:trace contextRef="#ctx0" brushRef="#br0" timeOffset="14365.1135">19674 3099 754 0,'1'-5'441'0,"3"-4"-185"0,-4-4-137 16,-5-2-17-16,-2-2 7 16,-11-6-7-16,-5 2-11 15,-5-1-33-15,-2 3-16 16,0 10-23-16,1 6-8 16,3 10-11-16,-2 5-4 15,10 11-4-15,4 1-2 16,10 8 0-16,8 3 4 15,11-5 7-15,5-5 4 0,7-9 7 16,4-6 0-16,4-10 2 16,-1-5 0-16,-1-15 3 15,-6-4-1-15,-5-9-1 16,-3-8-1-16,-9-11-1 16,-2-9 0-16,-9-16-3 15,-4 1 0-15,-2 9-4 16,-2 11-3-16,2 23 2 15,-2 11 4-15,0 13 8 16,3 6 1-16,0 7-6 16,2 3-7-16,1 12-5 15,3 5-2-15,1 12 5 16,1 10 8-16,1 15 6 16,-1 9 4-16,1 3 1 15,0-4-3-15,2-16-3 16,2-10-2-16,8-17-35 0,2-5-41 15,3-11-182-15</inkml:trace>
  <inkml:trace contextRef="#ctx0" brushRef="#br0" timeOffset="15095.4396">20132 3037 823 0,'1'-4'411'0,"3"2"-196"0,0-5-110 16,-4-1-18-16,-1-1 9 15,-6-5-11-15,0 0 5 16,-6-4-20-16,-3 0-11 16,-6 0-21-16,-2 4-10 15,-1 7-15-15,0 4-7 16,-1 6-6-16,3 7-1 16,3 8 0-16,1 1 1 15,7 6 0-15,5-1 3 16,7 2 2-16,7 0 2 0,6-7 2 15,0-4-1-15,4-4 1 16,4-4-1-16,0-4-1 16,4-4 3-16,-3-7-2 15,-1-4 1-15,-2-3 0 16,-4 0-1-16,-4 1 1 16,-5 2-1-16,-5 3-3 15,-2 2-3-15,-6 5-2 16,2 7 0-16,-4 2 7 15,3 5 4-15,0 2 4 16,-1 3 0-16,5 6 1 16,2 4 7-16,3 7 9 15,3 2 1-15,3 3 1 16,-2-2-4-16,2-4-10 16,-1-4-3-16,-1-7-2 15,0-6-3-15,-1-9-74 0,1-6-114 16</inkml:trace>
  <inkml:trace contextRef="#ctx0" brushRef="#br0" timeOffset="18307.8251">19584 4136 1015 0,'2'-4'379'0,"1"-8"-238"15,0 2-27-15,-6-4-8 16,-5-4 0-16,-5 3-2 15,-1 2-8-15,-8 1-17 16,0 9-7-16,-9 5-30 16,-6 3-12-16,4 9-20 15,-2 7-7-15,13 6-3 16,7 3-6-16,17 5 1 16,8-6 1-16,16-8 5 15,4-6 4-15,7-11 6 0,-1-9 2 16,-4-11 1-16,1-6 1 15,-6-10-1-15,1-3-2 16,-5-6-2-16,-3-6-2 16,-11-12-2-16,-3-9 2 15,-6-8-2-15,0 3-2 16,-4 19-3-16,0 12-1 0,-5 25 0 16,1 10 4-16,3 13 1 15,-1 11 3-15,2 18-1 16,1 8 1-16,5 20 5 15,-2 5 0-15,1 2 8 16,4-4 5-16,-4-14 6 16,6-8 2-16,2-12-6 15,3-4-5-15,1-16-32 16,4-6-46-16,2-11-118 16</inkml:trace>
  <inkml:trace contextRef="#ctx0" brushRef="#br0" timeOffset="18848.3317">20182 3983 742 0,'-5'-3'501'0,"-9"-4"-218"16,-6-2-103-16,-10 3-11 15,0 0-7-15,-4 5-49 16,0 0-18-16,8 6-46 16,-2 6-17-16,12 2-18 15,3 5-5-15,6 3-5 16,7-2 1-16,5 4 0 15,9 3 3-15,7-5-2 16,7 2 1-16,8-4-2 16,-2-2 0-16,-2-2 1 15,-9-2-1-15,-14-2 24 0,-8-1 13 16,-16 3 20-16,-11-1 11 16,-10 2-20-16,-5-1-16 15,-2-7-31-15,6-4-35 16,6-7 261-16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8:21.84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1832 7104 1434 0,'-18'-2'246'16,"-16"-3"-43"-16,0 11-99 15,-7 4-31-15,9 17-42 16,3 5-13-16,11 13-3 15,9 6 2-15,11 3-1 16,8-6 1-16,18-7-1 16,3-11 1-16,13-15 9 15,3-4 6-15,3-13 5 16,-2-7 1-16,-6-13 1 0,-8-7-3 16,-14-9-1-16,-9-5-23 15,-27-1-88-15,-10 3-91 16</inkml:trace>
  <inkml:trace contextRef="#ctx0" brushRef="#br0" timeOffset="135.3334">1426 6914 1554 0,'2'-5'323'0,"3"-1"-69"16,5 5-75-16,7 6-113 15,0 4-26-15,7 7-88 0,-3 3-83 16</inkml:trace>
  <inkml:trace contextRef="#ctx0" brushRef="#br0" timeOffset="498.5157">2125 7245 1282 0,'1'-5'320'15,"2"-2"-25"-15,-2 7-107 16,0 6-18-16,2 18-53 16,1 11-15-16,0 21-30 0,2 10-9 15,-6 9-22-15,1 4-13 16,0 1-13-16,-1-7-5 0,7-9-26 16,-1-13-26-16,4-20-95 15,1-11-66-15</inkml:trace>
  <inkml:trace contextRef="#ctx0" brushRef="#br0" timeOffset="651.7805">2182 7394 1496 0,'4'-5'272'16,"4"-6"-39"-16,10 6-153 15,6 1-27-15,3 4-33 16,6 0-56-16</inkml:trace>
  <inkml:trace contextRef="#ctx0" brushRef="#br0" timeOffset="1153.2278">2683 7328 627 0,'0'-4'481'15,"-2"-3"-119"-15,-2-2-213 16,0-1-5-16,-2-1 5 15,-6-1-19-15,0 1-7 16,-7 2-31-16,1 2-15 16,-5 8-34-1,-1 5-17-15,-2 7-18 16,2 4-8-16,8 5-3 16,5 0 0-16,13-3 0 15,7 0 3-15,10-9 3 16,4-3 2-16,4-11 2 15,0-7 1-15,-2-2 0 16,-2 0-1-16,-6 6-6 0,-5 1-30 0,-8 4-128 16</inkml:trace>
  <inkml:trace contextRef="#ctx0" brushRef="#br0" timeOffset="1369.8029">2819 7228 1468 0,'0'-2'298'0,"4"1"21"0,-3 2-79 31,-1-1-117-31,0 0-30 16,0 12-43-16,2 36-14 0,1-25-33 15,-1 0-46-15,5 0-74 16,1-2-92-16</inkml:trace>
  <inkml:trace contextRef="#ctx0" brushRef="#br0" timeOffset="1701.4633">3286 7228 1539 0,'5'3'290'0,"0"3"-79"15,-10 3-18-15,-3 9-61 16,-10 3-26-16,-5 5-39 16,0 0-19-1,-13-7-26-15,4-4-5 16,6-9-9-16,-2-6-5 16,7-4-12-16,4-3-8 15,4-4-8-15,7 1-1 16,5-5 5-16,2 1 4 0,9-3 4 15,2 3 2-15,11 7 5 16,0 5 6-16,4 11 10 16,-3 6 6-16,-5 8 3 15,0 5-2-15,1 2-26 16,-1-4-55-16</inkml:trace>
  <inkml:trace contextRef="#ctx0" brushRef="#br0" timeOffset="2071.831">3873 7195 1486 0,'0'-2'302'0,"0"1"-13"15,0 13-103-15,0 11-41 16,-4 19-59-16,2 6-15 15,2 15-28-15,1 3-10 16,7 4-15-16,5 2-3 16,-2-8-18-1,1-6-19-15,-6-7-68 16,0-12-50-16</inkml:trace>
  <inkml:trace contextRef="#ctx0" brushRef="#br0" timeOffset="2241.4006">3924 7446 1584 0,'0'-3'291'16,"0"-3"-147"-16,12 0-103 16,12 3-21-16,13-3-21 15,7 0-35-15,3-1-289 31</inkml:trace>
  <inkml:trace contextRef="#ctx0" brushRef="#br0" timeOffset="2604.1063">4390 7205 1514 0,'-18'-8'290'16,"-14"-7"-47"-16,3 7-119 15,1 5-35-15,9 6-54 16,5 4-18-16,9 6-17 16,8 1-4-16,11 2-2 15,5 1 1-15,3-6 3 16,2 1 2-16,-2-5-8 16,-2-2-10-16,-8-1-19 15,-8-2-5-15,-10-1 4 16,-6 1 10-16,-8-1 19 15,-2-1 7-15,-4 1 10 16,0 3 10-16,9 4 16 16,3 6 7-16,8-1 12 15,6 4-1-15,3 1 2 0,9 1-3 16,10-3-14-16,7-4-9 16,9-6-10-16,3-1-30 15,4-9 2-15</inkml:trace>
  <inkml:trace contextRef="#ctx0" brushRef="#br0" timeOffset="3074.751">5096 7233 1234 0,'5'7'288'16,"3"15"-125"-16,0 6-11 15,-2 4-37-15,-4 2-22 0,-1-9-48 16,-1-5-9-16,0-10-10 16,1-6-1-16,-1-10-3 15,-1-3-1-15,-1-14-7 32,-1-1-5-32,3-9-6 15,4 3-2-15,7 0-3 16,6 0-2-16,3 7 0 0,3 0 4 15,4 10 7-15,-2 1 3 16,3 17 3-16,-3 6-1 16,-9 13 1-16,-4 8-2 15,-11 9 0-15,-1 3-4 0,0-2-59 16,4-3-58-16</inkml:trace>
  <inkml:trace contextRef="#ctx0" brushRef="#br0" timeOffset="3444.1772">5535 7361 1494 0,'7'1'251'0,"7"5"-85"15,2 0-25-15,5-6-42 31,-2 1-17-31,3-8-27 0,1-3-12 16,-9-9-19-16,-2-2-5 16,-9 1-6-16,-3-3-3 15,-3 4-6-15,-6 3-4 16,-10 6-5-16,-3 6-4 16,-2 9 1-16,1 6 1 15,3 14 2-15,1 5 5 0,8 9 10 16,3 6 4-16,6 1 5 15,4 0 0-15,3-2-4 16,4-4-4-16,2-7-3 16,0 0-1-16,3-10-27 15,-3-6-37-15,4-8-218 16</inkml:trace>
  <inkml:trace contextRef="#ctx0" brushRef="#br0" timeOffset="3644.836">5873 7167 1665 0,'-2'6'388'16,"-3"11"-162"-16,1 8-61 15,-1 8-92-15,0 4-27 16,9 2-23-16,0-2-29 0,8-6-96 15,2-5-138-15</inkml:trace>
  <inkml:trace contextRef="#ctx0" brushRef="#br0" timeOffset="3876.2435">5993 7235 1502 0,'5'2'310'0,"3"1"12"0,7 9-168 16,-5 3-42-16,5 9-40 16,-2 2-13-16,0 1-12 15,4-3-8-15,-2-11-20 16,0-10 0-16,3-10 1 16,-2-10 1-16,5-12-2 15,-3 1-2-15,-1-2-3 0,-1 0-27 16,-7 9 12-16</inkml:trace>
  <inkml:trace contextRef="#ctx0" brushRef="#br0" timeOffset="4077.4367">6501 7421 1643 0,'0'6'392'15,"-1"12"-127"-15,-7 3-87 0,-16 2-83 16,0 6-51-16</inkml:trace>
  <inkml:trace contextRef="#ctx0" brushRef="#br0" timeOffset="5048.6071">6946 7208 1367 0,'7'-6'241'16,"14"-4"-54"-16,3-1-24 15,3 11-72-15,-1 7-18 16,-12 16-21-16,-5 6-5 0,-9 13-8 16,-7-6-6-16,1-2-14 31,-3-5-6-31,7-16-7 15,2-4-2-15,7-19-4 16,3-6-2-16,5-16-1 16,4-3 0-16,-1 2 1 15,-4-2 2-15,-7 10 2 0,-3 3 0 16,-4 7 0-16,0 6 2 16,0 9-4-16,-3 7 1 0,0 12 0 15,-2 4 0-15,2 6 0 16,2 2-1-16,3-1 0 15,6-4-1-15,10-7-15 16,7-5-30-16,10-9-100 16,8-4-56-16</inkml:trace>
  <inkml:trace contextRef="#ctx0" brushRef="#br0" timeOffset="5304.0802">7553 7254 1323 0,'1'4'268'0,"0"11"-71"16,-3 7 5-16,-7 5-72 15,-3 3-23-15,-6-4-44 32,-4-4-19-32,0-9-20 0,1-8-5 15,6-14-6-15,2-7-4 16,1-10-12-16,1-5-10 16,7-3-3-16,4 5-2 15,9 5 4-15,8 5 8 16,3 8 7-16,1 5 4 15,6 16 7-15,-4 6-1 0,0 14-3 16,0 3-2-16,-3 6 0 16,-2-2 3-16,-1-7-52 15,-1-3-64 1</inkml:trace>
  <inkml:trace contextRef="#ctx0" brushRef="#br0" timeOffset="5628.4389">7789 7204 1141 0,'1'-1'365'0,"5"1"-116"16,4 1-106-16,8 3-69 16,4-1-11-16,3 1-29 0,1-4-4 15,-6 0-8-15,0-4-4 16,-8 0-6-16,-2-2-2 15,-7-1-9-15,-5 0-3 16,-11 4-7-16,-4 0-1 0,-1 10 3 16,-6 2 3-16,6 9 5 15,1 4 1-15,2 4 0 32,9 3-2-32,13-1-2 0,3-1-2 0,11-5-19 31,4-1-19-31,-3-10-102 15,6-4-74-15</inkml:trace>
  <inkml:trace contextRef="#ctx0" brushRef="#br0" timeOffset="5882.2266">8296 7262 1410 0,'-4'7'240'0,"-11"14"-69"15,-5 3-14-15,-7 6-72 16,-5 0-27-16,-2-7-20 15,7-7-7-15,9-14-14 0,4-5-2 16,12-12-5-16,-4-7-5 16,6-6-5-16,2-1-3 15,1 3 1-15,10 3 7 16,6 6 12-16,3 7 7 16,12 13 4-16,-4 5-4 15,-2 16-8 1,-4 5-4-16,-3 4-29 15,-4 2-56-15</inkml:trace>
  <inkml:trace contextRef="#ctx0" brushRef="#br0" timeOffset="6220.6047">8323 7195 1069 0,'7'-15'383'0,"2"-24"-216"16,9 3-3-16,12 7 2 16,-1 0-8-16,8 13-19 15,1 6-22 1,-4 15-47-16,-3 6-15 16,-9 18-11-16,-5 7 4 15,-6 14-8-15,-2 6-4 16,-7 4-12-16,0 3-8 15,2-11-5-15,-4-11-1 0,5-13-2 16,-2-15-7-16,-2-13-19 16,0-5-14-16,-14-10-19 15,2-6-2-15,-8-3 8 0,-3 2 5 0,10 5 5 16,-7 9-5-16,4 13-19 16,3 7-25-16,4 7-108 15</inkml:trace>
  <inkml:trace contextRef="#ctx0" brushRef="#br0" timeOffset="6551.8077">8719 7285 1423 0,'13'-6'275'16,"7"-8"-18"-16,6 10-75 15,1 4-26 1,-12 6-53-16,4 10-14 15,-14 8-26-15,-3 6-6 0,5 0-25 16,-7-6-10-16,3-6-11 16,0-6-9-16,-1-11-41 15,6-1-24-15,0-15-23 16,-2-8-4-16,9-6 21 16,-2-3 17-16,5 7 25 15,4 3 9-15,-7 10 15 0,2 6 2 16,-6 11 9-1,-1 10 6-15,-4 13 5 0,-4 3 2 16,-1 8-8-16,-1-3-2 16,0-7-22-16,2-3-45 15</inkml:trace>
  <inkml:trace contextRef="#ctx0" brushRef="#br0" timeOffset="6714.888">8954 7014 1662 0,'0'-6'391'0,"-4"-11"-155"0,2 12-144 16,2 7-45-16,8 1-93 16,7 9-74-16</inkml:trace>
  <inkml:trace contextRef="#ctx0" brushRef="#br0" timeOffset="7114.9311">9138 7172 1546 0,'10'1'308'16,"8"4"-86"-16,15 18-106 15,-1 10-32-15,5 19-40 16,-2 6-6-16,-19 4 3 16,-1 4-2-16,-20-9-12 0,-5-2-12 0,-5-8-32 15,-3-10-9-15,-3-11-23 16,-1-5-1-16,1-16 4 15,0-10-5-15,14-12 2 16,5-10 2-16,14-12 17 16,5-3 12-16,8-8 15 31,8-1 5-31,-2-4 14 0,8 1 1 16,2 7 2-16,0 6-5 15,-3 17-88-15,-8 5 64 16</inkml:trace>
  <inkml:trace contextRef="#ctx0" brushRef="#br0" timeOffset="7752.5661">9727 7419 1184 0,'1'-6'285'0,"2"-10"-171"16,-2-4-18-16,-6-2 4 16,-5-1 5-16,-5 2-16 15,-6 3 2-15,-1 4-27 16,0 4-3-16,-2 8-28 16,1 3-13-16,9 11-16 15,0 7-5-15,8 6-2 16,8 3 2-16,-8 1 2 0,17-5 2 15,10-7 3-15,4 0 3 16,19-14 2-16,-10-2 1 16,-7-9 1-16,-2-7-2 15,-5-6-2-15,-5-4-4 16,1-1-7-16,-5 3-1 0,-4 4-2 16,-1 5 1-16,-12 8-2 15,5 6-1-15,-9 11 2 0,1 6 2 16,9 8 5-16,-2 1 3 15,12 2-1-15,-1-5 0 32,6-4 7-32,3-4 2 0,-1-7 5 15,5 0 0-15,1-14 0 16,-1-4-1-16,-2-10-2 16,-3-9-6-16,-2 2-15 15,-1-6-9-15,-1 1-4 16,0-1 2-16,2 2 11 15,-6 5 8-15,-6 10 29 16,-2 6 12-16,-7 14 14 16,1 3 3-16,1 13-18 0,-1 8-11 15,3 11-14-15,4 8-6 16,7 8-5-16,-2 4-1 16,-2-5-3-16,2-5 2 15,-5-11 2-15,6-6-6 16,1-13-39-16,-2-6-48 0,-2-11 167 15</inkml:trace>
  <inkml:trace contextRef="#ctx0" brushRef="#br0" timeOffset="7899.6711">10051 7465 1647 0,'5'-4'357'15,"11"-1"-186"1,1-1-61-16,12 1-73 15,3 4-19-15,3-1-40 16,-3-2-59-16</inkml:trace>
  <inkml:trace contextRef="#ctx0" brushRef="#br0" timeOffset="8300.5507">10482 7210 1554 0,'-10'0'281'0,"-12"0"-119"31,0 0-55-31,4 8-54 16,4 0-17-16,5 5-16 0,6 0-4 15,9-1-8-15,4 1-3 16,10-2-1-16,1 1 1 15,-1-4-1-15,-1-2 0 16,-5-5-12-16,-3-1-6 16,1-1-19-16,-12-4-4 0,-12 2 8 15,-5 2 6-15,-15 1 17 16,6 4 4-16,2 8 8 16,3 2 5-16,6 7 10 15,4 5 10-15,9-3 10 16,7 1 6-16,14-3 10 15,7-6-3 1,7-1-11-16,0-10-7 16,2-9-12-16,0 0-33 0</inkml:trace>
  <inkml:trace contextRef="#ctx0" brushRef="#br0" timeOffset="9172.3452">1815 8263 1060 0,'-1'-3'396'0,"-10"-6"-213"15,-4 1 12-15,-11 1-19 16,-2 2-24-16,-3 10-58 15,0 3-29-15,8 13-41 16,0 4-11-16,16 10-12 16,5 3-1-16,6 0 0 15,9-3 2 1,11-9 4-16,5-7 4 16,7-11 5-16,1-6 3 15,-11-9 3-15,-5-3 3 0,-13-9 0 16,-7 3-1-16,-6-4-8 15,-3 2-12-15,-11 5-33 16,-3 1-33-16,0 5-97 16,4 1-294-16</inkml:trace>
  <inkml:trace contextRef="#ctx0" brushRef="#br0" timeOffset="9334.8684">1920 8251 1369 0,'21'-3'221'0,"24"0"-88"15,3 0-42-15,-9 3-36 16,-2-1-23-16,-10 0-20 16,-5 1-29-16</inkml:trace>
  <inkml:trace contextRef="#ctx0" brushRef="#br0" timeOffset="9488.613">2099 8308 1296 0,'-2'11'278'0,"2"14"-64"16,0 0-41-16,3 0-84 31,5-1-22-31,3-5-38 0,1-1-12 16,5-10-94-16</inkml:trace>
  <inkml:trace contextRef="#ctx0" brushRef="#br0" timeOffset="9804.9615">2471 8327 1136 0,'-2'-4'367'0,"-11"-6"-153"16,-3 3-8-16,-4 3-60 16,-3 0-21-16,-1 4-46 0,0 2-27 0,5 9-35 15,4 2-10-15,7 6-7 16,4 4 0-16,5-1 3 16,5 0 5-16,7-7 16 15,9-1 7-15,8-11 20 16,-1-3 3-16,1-4-5 31,-7-8-2-31,-4 0-16 0,-9-5-5 16,-15-3-45-16,-6 2-50 15</inkml:trace>
  <inkml:trace contextRef="#ctx0" brushRef="#br0" timeOffset="11779.2006">3620 8975 669 0,'-1'-6'494'0,"-2"-8"-188"0,-6-1-176 0,-5 2 8 32,-9-3 2-32,-4 1-2 15,-6 6-38-15,-3 4-13 0,1 9-49 16,2 7-16-16,6 7-19 15,9 4-5-15,14 10-6 16,6-1-1-16,16 2 4 16,7-4 3-16,9-11 4 15,-1-8 3-15,3-11 3 16,-1-5 3-16,-8-15 4 0,0-4-1 0,-5-10-1 16,-6-9 0-16,-5-7-5 15,-1-3-1-15,-8-5 0 16,-2 3 0-16,-7 1 2 15,-3 6-3-15,-3 12 9 16,3 9 6-16,0 23 8 31,6 6 4-31,1 22-4 16,1 6-6-16,6 13-6 0,3 8-4 16,3 5-5-16,5 6-2 15,-4-3 0-15,0-6 1 16,-4-12-5-16,-3-8-16 15,-1-13-70-15,-1-4-58 16</inkml:trace>
  <inkml:trace contextRef="#ctx0" brushRef="#br0" timeOffset="11995.1966">3822 8618 1475 0,'-2'0'300'0,"-2"-4"13"0,0 15-146 16,-1 9-40-16,3 15-57 15,2 12-14-15,1 11-19 16,1 0-5-16,4-2-12 16,2-3-5-16,2-14-13 15,3-3-16-15,-2-16-64 0,-1-10-45 16,-7-12-143-16</inkml:trace>
  <inkml:trace contextRef="#ctx0" brushRef="#br0" timeOffset="12158.007">3791 8567 1572 0,'8'-6'309'0,"16"-8"-129"15,7 2-58-15,14 4-79 16,5 1-24-16,9 6-13 15,3 1 3-15,1 6-94 16,-10 3-108-16</inkml:trace>
  <inkml:trace contextRef="#ctx0" brushRef="#br0" timeOffset="12380.7497">3887 9074 1317 0,'11'4'281'0,"3"0"-60"0,22 1-83 16,4 0-30-16,0-3-61 15,8 1-15-15,-10 0-14 31,-2-3-39-31,-10 0-82 16</inkml:trace>
  <inkml:trace contextRef="#ctx0" brushRef="#br0" timeOffset="12565.1429">3892 8907 1378 0,'2'-5'266'0,"9"-5"6"16,11 3-108-16,11-1-101 16,9 2-22-16,13 6-27 15,-3 0-34-15</inkml:trace>
  <inkml:trace contextRef="#ctx0" brushRef="#br0" timeOffset="12844.1045">4292 9018 1418 0,'-1'7'260'0,"1"11"9"16,0 5-97-16,-1 12-64 15,1 3-21-15,-3 4-34 16,3-1-26-16,0-4-30 16,0-5-28-16,-1-15-125 15</inkml:trace>
  <inkml:trace contextRef="#ctx0" brushRef="#br0" timeOffset="13028.9977">4243 8940 1349 0,'21'-1'273'16,"12"-3"-7"-16,17 11-133 15,-1 5-22-15,-11 10-18 0,-5 6-4 16,-23 1-8-16,-12-2-9 15,-13-1-31-15,-13-7-12 16,-5-6-55-16,0-5-54 16</inkml:trace>
  <inkml:trace contextRef="#ctx0" brushRef="#br0" timeOffset="13366.7505">4744 8816 1501 0,'6'0'257'15,"7"0"-79"-15,10 0-47 16,16 2-54-16,6 4-22 16,3-1-35-16,0 0-4 15,-9 1-45-15,-6-3-71 16</inkml:trace>
  <inkml:trace contextRef="#ctx0" brushRef="#br0" timeOffset="13545.4304">4816 8989 1240 0,'2'1'325'0,"11"4"-31"15,15 0-123-15,11-2-81 16,6-1-23-16,1-1-36 16,-2-1-35-16</inkml:trace>
  <inkml:trace contextRef="#ctx0" brushRef="#br0" timeOffset="14130.8607">5415 8575 1328 0,'4'-7'289'16,"4"-6"-13"-16,-1 10-117 15,-1 4-31-15,3 15-62 16,-1 8-32-1,0 19-13-15,6 8-3 16,-5 11-3-16,-8 0 0 16,4-2-1-16,-8-3-7 0,0-19-14 15,2-8-9-15,-3-14-62 16,8-7-33-16,-3-17-64 16,5-6-20-16,8-12-5 15,-5-4 10-15,9 0-85 16,0 1-19-16,-3 7 397 15,-3 4 155-15,-7 8 14 0,-5 7-106 16,-9 5 13-16,-4 6 1 16,-3 8-59-16,0 5-11 15,8 3-46-15,1 1-17 16,8-3-27 0,1-5-5-16,12-6-9 15,4-1-3-15,10-3-20 16,4-2-33-16,-3-2-127 15</inkml:trace>
  <inkml:trace contextRef="#ctx0" brushRef="#br0" timeOffset="14462.8433">5720 9040 1118 0,'-3'3'365'0,"5"9"-165"15,2-3-50-15,9 0-46 16,4-1-10-16,7-3-25 0,1-4 1 16,-4-5-18-16,5 0-12 15,-12-8-17-15,-2 2-3 16,-12-3-6-16,-7-1-3 31,-11 3-7-31,-6 4-4 0,-4 7-6 0,-5 3-1 16,3 11 2-1,4 1 1-15,11 9 6 16,6 3 5-16,9 1 16 16,1 2 11-16,19-5 12 15,8-4 1-15,15-4-13 16,6-5-10-16,-4-9-22 16,0-2-27-16</inkml:trace>
  <inkml:trace contextRef="#ctx0" brushRef="#br0" timeOffset="16236.4084">6385 9020 133 0,'-19'2'214'0,"-11"1"58"15,26-1 53-15,13 1-30 16,33-1-146-16,16 3-70 15,35-2-31-15,23 0-1 16,30-1 11-16,15-5 8 0,26 4-5 16,3 1-12-16,11 3-30 15,0 1-3-15,-12 2 2 16,-14 0 6-16,-34 2 4 16,-14 3-3-16,-31-1-56 15,-15-4-100-15</inkml:trace>
  <inkml:trace contextRef="#ctx0" brushRef="#br0" timeOffset="16705.8151">6858 8588 1390 0,'3'-1'261'15,"6"-2"-35"-15,11 10-87 16,-1 4-28-16,11 6-53 16,4 7-20-16,4 5-15 15,2 3-8-15,-1-1-29 0,-11-4-39 0,-5-5-114 16,-1-5-85-16</inkml:trace>
  <inkml:trace contextRef="#ctx0" brushRef="#br0" timeOffset="16906.5865">7225 8635 1421 0,'-9'-2'247'0,"-10"-3"-33"0,-1 7-26 16,-7 5-46-16,-1 3-24 16,-8 1-49-16,-7 3-18 15,4 1-32-15,0 3-10 16,0 3-7-16,4-2-4 15,-1-2-43-15,6 0-30 0,13-4-109 16,8-1-89-16</inkml:trace>
  <inkml:trace contextRef="#ctx0" brushRef="#br0" timeOffset="17439.0696">7622 8694 1344 0,'-1'-7'230'15,"-5"-12"-91"-15,-2 0-9 16,-10-3-16-16,-7 2-16 15,-6 2-21-15,0 4-8 16,3 14-42-16,2 0-14 16,7 16-19-16,7 4-5 0,6 3 1 31,5 3 1-31,3-1 4 16,9-5 3-16,6-5 3 15,5-3 0-15,8-11 4 16,-5-2 0-16,4-12 3 0,-3-3-8 15,-1-12-12 1,-14-4-4-16,8-5-2 0,-4-3 5 16,-5-5 13-16,7-5 2 0,-16-7 0 15,-1 0 1-15,-5 12 16 16,-10 7 10-16,3 20 8 16,-1 6 5-16,5 11-13 15,12 4-7-15,-7 11-13 16,2 8-2-16,0 20-4 15,-1 6-2-15,4 12 6 0,0 6-1 16,-2 1-1-16,0-4 1 16,2-2-1-16,-1-14-2 15,7-11-37-15,1-7-36 16</inkml:trace>
  <inkml:trace contextRef="#ctx0" brushRef="#br0" timeOffset="18025.1974">7959 8681 1189 0,'0'-5'302'0,"0"-3"-169"15,7 0-6-15,-6 0-30 16,2-1 1-16,-3 0-18 16,-9-5-13-16,-5-2-7 15,-2 5-14-15,-5 2-20 16,4 8-9-16,-5 7-12 15,0 3-4-15,4 7-2 16,-3-2 0-16,13 2-1 16,2 0 1-16,4 0 1 0,7-1 1 15,6-4 1-15,3-1 2 16,6-6-1-16,0-2 1 16,0-3-4-16,-2-6-11 15,-3-5-31-15,4 0-15 16,-3-2-8-16,-1 0 14 15,-3 6 25-15,-5 3 12 0,-6 5 15 16,1 5 12-16,-7 5 22 16,-3 6 10-16,0 9 18 15,2 1 1-15,7 13-17 16,5 5-8-16,4 1-9 16,2 4-2-16,-2-17 7 15,-2-6 2-15,-2-15-7 16,-1-5-4-16,-5-6-28 15,1-3-46-15</inkml:trace>
  <inkml:trace contextRef="#ctx0" brushRef="#br0" timeOffset="18780.6505">6519 9279 721 0,'-12'6'507'0,"-6"13"-207"15,-10 6-129 1,1 14-24-16,-2 10 2 16,-4 11-48-16,11 6-10 15,13 6-41-15,9-4-15 0,15-2-24 16,5-5-5-16,3-13-16 15,-1-5-38-15,5-13-111 16,-8-9-95-16</inkml:trace>
  <inkml:trace contextRef="#ctx0" brushRef="#br0" timeOffset="19028.2856">6564 9578 1589 0,'0'-1'328'16,"1"0"-95"-16,11 13-132 15,8 7-38-15,11 11-21 16,5 1-13-16,8 2-11 0,-6-3 0 0,-1-4-17 15,-7-2-32-15,-7-7-95 16,-6-6-105-16</inkml:trace>
  <inkml:trace contextRef="#ctx0" brushRef="#br0" timeOffset="19212.8551">6878 9622 1389 0,'-10'2'275'15,"-18"6"15"-15,-4 5-74 16,-3 6-98-16,-4 2-36 31,7 6-52-31,-1-3-11 0,4-1-11 16,2 2-7-16,8-6-66 16,6-3-63-16</inkml:trace>
  <inkml:trace contextRef="#ctx0" brushRef="#br0" timeOffset="19559.7074">6893 9376 1318 0,'6'-4'275'0,"9"0"-54"15,4 4-110-15,1 3-39 16,2 5-36-16,-3 2-2 16,-10 5 5-16,-7 2 9 0,-8 5-10 15,-5 1-12-15,-6 1-9 16,5 2-2-16,-2-7-3 15,5 0 0-15,10-3-4 16,-1-5-2-16,12 3-2 16,2-3-3-16,5-4-1 15,3 1-17-15,5-5-72 16</inkml:trace>
  <inkml:trace contextRef="#ctx0" brushRef="#br0" timeOffset="19860.4664">7225 9593 1512 0,'0'-3'296'0,"-3"-3"-36"16,2 6-48-16,0 0-86 16,-1 0-42-16,2 19-41 15,0 39-6-15,5-22-8 16,0 2-6-16,2 3-11 0,0-1-19 16,1-7-70-16,-3-8-38 15,0-13 63-15</inkml:trace>
  <inkml:trace contextRef="#ctx0" brushRef="#br0" timeOffset="20029.2653">7129 9781 1371 0,'4'-2'245'0,"15"-3"-6"0,8 0-129 15,17 3-71-15,6 1-11 0,-3 3-49 16</inkml:trace>
  <inkml:trace contextRef="#ctx0" brushRef="#br0" timeOffset="20814.6563">7793 9777 1075 0,'0'-3'394'16,"0"-4"-220"-16,-5-2-39 15,-2-1-4-15,-9-2-26 16,-6-1-12-16,-5 4-21 16,0 1-18-16,-1 8-34 15,4 7-15-15,2 7-11 16,2 5-3-16,7 8-1 15,2 2 2-15,11 3 1 16,6-1 0-16,9-6 4 16,-3 0 1-16,12-14 2 15,3-7 0-15,1-8-3 16,7-7-10-16,-13-9-21 0,-1 0-10 16,-4-3 4-16,-6 2 9 15,1 7 17-15,-10 3 7 16,-3 11 5-16,1 5 5 15,-7 10 8-15,1 3 2 16,6 8 1-16,0-2-5 16,6 1-51-16,0-5-93 0</inkml:trace>
  <inkml:trace contextRef="#ctx0" brushRef="#br0" timeOffset="21084.4908">7844 9572 1153 0,'12'-1'340'0,"9"-3"-176"15,2 0-38-15,-1 8-62 16,-2 1-15-16,-5 2-15 0,-3 7 7 15,-13-2 5-15,-7-1-2 16,-4 8-13-16,-3-4-9 16,9 2-15-16,4-2-4 0,7-5-4 15,7-2-4 1,10-4-60-16,5 0-65 0</inkml:trace>
  <inkml:trace contextRef="#ctx0" brushRef="#br0" timeOffset="21547.7672">8167 9369 1507 0,'9'2'275'0,"11"8"-65"0,11 14-66 16,5 13-59-16,3 8-13 16,-5 10 2-16,-14-1 11 15,-12 8 2-15,-9 4-7 16,-13 5-26-16,1-1-19 0,-6-4-37 15,1-9-13-15,2-16-44 16,2-9-36-16</inkml:trace>
  <inkml:trace contextRef="#ctx0" brushRef="#br0" timeOffset="22202.2531">8529 9256 1385 0,'4'-3'232'0,"4"-4"-63"0,1-1-16 15,8 3-45-15,4 2-24 16,4 4-36-16,3 4-14 16,-6 3-16-16,-6 1-2 15,-15 5 2-15,-6 0-2 16,-10 1-3-16,-4 1-2 0,2-5-5 31,-3 0-1-31,14-3-9 16,6-5-1-16,14 2-5 15,7-3 1-15,1 2 4 16,0 1 1-16,-3 6 4 16,-1 1 0-16,-11 3 0 15,-7 3 0-15,-17 0-1 0,-8-1-8 16,-8-3-38-16,-1-6-23 0,7-8-133 16</inkml:trace>
  <inkml:trace contextRef="#ctx0" brushRef="#br0" timeOffset="22434.3889">8542 9537 1479 0,'11'0'261'0,"9"3"-59"0,13 3-116 16,9 0-35-16,4-3-39 16,0 3-2-16,-8-4-45 15,-4 0 33-15</inkml:trace>
  <inkml:trace contextRef="#ctx0" brushRef="#br0" timeOffset="22804.1444">8618 9666 1337 0,'13'-6'259'16,"5"-4"-81"-16,5 8-57 16,5 2-32-16,-12 10-44 15,-1 3-6-15,-13 5-6 16,-7 0 5-16,-7 3-6 0,-6-3-6 16,-3 1-12-16,0-2-4 15,6-3-7-15,7-3-2 31,9-2-1-31,8-6 0 16,9-2 0-16,5 0 3 0,3 0 1 16,3 1-1-1,-2-1 3-15,-3-1-16 0,-6-1-78 16</inkml:trace>
  <inkml:trace contextRef="#ctx0" brushRef="#br0" timeOffset="28165.4091">1550 10596 1522 0,'4'3'253'0,"9"9"-111"31,7 10-44-31,5 11-43 15,5 5-22-15,0 6-20 16,-5-6-1-16,0-7-37 0,-6-3-56 16</inkml:trace>
  <inkml:trace contextRef="#ctx0" brushRef="#br0" timeOffset="28350.6081">1912 10571 1621 0,'-8'8'346'0,"-13"10"-149"16,-4 11-32-16,-2 15-64 15,-1 4-30 1,2 11-44-16,3 1-11 0,2-1-10 16,7-5-6-16,10-11-63 15,2-12-61-15</inkml:trace>
  <inkml:trace contextRef="#ctx0" brushRef="#br0" timeOffset="28704.956">1979 10922 1214 0,'2'6'331'15,"5"8"-66"1,-1 3-108-16,-2 6-73 16,-1 0-12-16,-3-8-24 15,3 0-5-15,-3-10-19 16,1-5-6-16,1-5-5 16,-2 4-3-16,0-4-6 15,9-16-4-15,17-34-1 16,-13 32 0-16,1 3 0 0,-3 1 3 0,6 11 5 15,-2 5 2-15,0 12 6 16,-1 6-1-16,-8 7-2 16,2 1-1-16,-2 1-25 15,3 1-29-15,0-4-129 16,6 2-219-16</inkml:trace>
  <inkml:trace contextRef="#ctx0" brushRef="#br0" timeOffset="28968.5298">2515 10927 1268 0,'1'-6'270'0,"-3"-8"-112"16,-5 0 5-16,-7-1-7 15,-8 0-9-15,-5 6-21 16,-5 3-17-16,0 11-44 15,0 7-17-15,10 12-31 0,8 1-10 16,7 2-6-16,9-1-1 16,14-4-1-16,5-1 1 0,11-6 2 15,2-5-3-15,-2-4-34 16,-5-7-31-16,-5-8-108 16,-5-3-110-16</inkml:trace>
  <inkml:trace contextRef="#ctx0" brushRef="#br0" timeOffset="29253.3758">2533 10764 1116 0,'11'-12'396'0,"-2"-16"-156"15,6 10-35-15,4 4-24 0,0 11-57 16,10 7-31-16,-2 14-37 16,1 4-6-16,-2 12-2 15,0 3-7-15,-8 3-14 16,1 4-6-16,-4-5-11 15,-3-5 0-15,1-6 0 16,-3-5-1-16,-3-8-28 0,-2-1-22 16,-5-8-38-16,-1-4-18 15,-10-8 4-15,-2 1 17 16,0 0 30-16,-3 3 21 16,-3 10 17-16,1 1 3 0,-5 5 4 31,2 0 6-31,12-4-69 15,3 0-260-15</inkml:trace>
  <inkml:trace contextRef="#ctx0" brushRef="#br0" timeOffset="29925.327">3163 10893 1204 0,'-6'-3'313'0,"-10"-5"-127"0,-4 2 6 15,-5 6-26-15,1 1-20 16,3 11-56-16,2 3-25 16,9 6-41-16,1 2-7 15,4-3-9-15,7 5-1 16,11-5-2-16,1-2-1 15,11-1-2 1,1-10-2-16,0-7-44 16,7 0-28-16,-5-13-51 15,-1-2-16-15,-5-4 35 16,0-4 24-16,-12-2 63 16,-1 3 49-16,0-1 63 15,-3 3 23-15,8 8 38 16,1 3-15-16,-2 12-38 0,1 7-19 0,5 9-40 15,4 8-14-15,6 4-21 16,3 5-5-16,-17-1 2 16,-5 3 0-16,-16 4 3 15,-10-2 0-15,-4 1-3 16,-5-7-4-16,-5-11-12 16,0-7-9-1,1-16-8-15,8-7-7 16,8-12-15-16,9-5 0 15,13-12-15-15,7-2 3 16,15-4 23-16,6 0 10 16,6 7 22-16,-3 3 7 15,-1 6 11-15,-4 4 7 0,-8 3 15 16,-4 2 11-16,-5 4 10 16,-1 4 0-16,-2 9-10 15,-3 0-12-15,-4 8-17 16,0 3-7-16,0 10-4 15,1 2-1-15,1 5 1 0,-5-1-10 16,-1-4-70-16,-1-2-34 16</inkml:trace>
  <inkml:trace contextRef="#ctx0" brushRef="#br0" timeOffset="30056.4053">3671 10672 1709 0,'0'-5'378'0,"1"-3"-228"16,4 3-68-16,5 6 274 15</inkml:trace>
  <inkml:trace contextRef="#ctx0" brushRef="#br0" timeOffset="30526.8694">3811 10817 1287 0,'5'-9'236'0,"13"-13"-136"0,6-2-13 16,12-7-13-16,0-5-7 0,3 0-28 16,-6 0-8-1,-12 1-13-15,-3 6-5 0,-11-2-2 16,-6 2-1-16,-1 8 21 15,-9 2 6-15,0 17 2 16,3 6 2-16,-4 17-14 31,5 9-9-31,6 17-5 16,6 13-5-16,9 15-5 0,6 10 1 16,-10 5 3-16,-8-8 4 15,-5-15 5-15,-10-7 2 16,-7-19 1-16,-2-4 0 15,-2-15-20-15,0-9-28 16,1-17-95-16,4-9-67 0</inkml:trace>
  <inkml:trace contextRef="#ctx0" brushRef="#br0" timeOffset="30959.1238">4244 10884 1435 0,'0'0'249'16,"-2"-1"-39"-16,-2 5-85 16,4-4-15-16,-1 0-26 15,0 12-10-15,0 39-26 16,1-28-15-16,4-1-15 16,5-5-8-1,3-5 0-15,5-7 3 16,3-5 2-16,-1-3 2 15,-1-5-5-15,-1-6-4 16,-2-5-9-16,-1-2-7 16,-5 1-12-16,2 4-5 15,-7 7 4-15,-4 4-1 0,0 11 11 16,-9 3 3-16,2 8 6 16,7 7 2-16,0-1 4 15,9 1 0-15,12-2 0 16,-2-6 1-16,7-6 6 15,5-5 5-15,-3-7 11 16,0-5 6-16,-5-8 5 0,-3-4-2 16,-7-6-7-1,-7-4-3-15,-7-1-23 16,-5 1-29-16,-7 5-58 16,3 4 41-16</inkml:trace>
  <inkml:trace contextRef="#ctx0" brushRef="#br0" timeOffset="31676.1111">5110 10852 1327 0,'13'0'252'15,"7"-1"-80"-15,4 2-102 16,6 2-21-16,6 0-37 15,1-3-6-15,1-5 2 16,-6-1 0-16,-12-3 0 16,-2 2-8-16,-15 0-16 15,-3 3-5-15,-12 4-3 16,-9 2 8-16,-3 10 24 0,-2 2 18 16,3 12 22-16,3 0 8 15,11 3 3-15,5 3-6 0,10-8-2 16,7-3 2-16,10-3-5 15,1-9-2-15,4-3-9 16,-1-6-7-16,-3-8-8 31,0-4-3-31,-5-5-10 16,0-5-3-16,-3 1-14 0,-3 0-5 16,-2 6-3-16,0 7 0 15,-3 11 7-15,-4 1 5 16,-1 11 5-16,-5 4 4 15,-3-2 2-15,0 6 0 16,0-7-3-16,-2-7-1 0,7-2-1 16,3-7-4-16,-2-10-10 15,6-3-5-15,0-9-7 16,8-2 4-16,4 0 8 16,3 1 5-16,5 9 6 15,-2 3 8-15,2 12 17 16,-5 9 15-1,-7 7 27-15,-5 9-1 0,-12 6-10 16,5-2-10-16,3 1-60 16,0-3-6-16</inkml:trace>
  <inkml:trace contextRef="#ctx0" brushRef="#br0" timeOffset="32177.4078">6509 10862 888 0,'-4'-3'473'0,"-7"-4"-253"16,-4 2-46-16,-5 8-11 0,0 1-16 16,-4 11-54-16,5 5-20 15,4 3-55-15,3 2-8 16,11 2-5-16,9-1 0 16,9-3 6-16,4-4 1 0,5-8-1 31,-2-3 1-31,3-5 0 15,-4-4 3-15,-8-5 3 16,-6-2-2-16,-15-2-20 16,-8 2-18-16,-11 0-39 15,0 4-31-15,-6-3-65 16</inkml:trace>
  <inkml:trace contextRef="#ctx0" brushRef="#br0" timeOffset="32662.7964">6664 10863 1460 0,'3'-3'275'15,"8"0"-25"-15,-10 4-101 16,0 0-22-16,-1 10-57 0,-1 2-16 16,0 6-20-16,1 5-10 0,3 0-9 15,2 0-3-15,5-3 0 16,3-5 6-16,8-8 9 15,3 0 7-15,-1-8 5 16,5-1-2-16,-8-10-8 31,-2-6-6-31,-2-2-8 0,-6-5-11 16,-4-1-46 0,1 0-35-16,-4 1-56 0,-3 1-16 15,6 8-27-15,-3 4 9 16,1 11 9-16,-1 2 38 15,2 8 49-15,0 0 44 16,5 8 66-16,0 0 29 0,1 5 31 16,4 2 15-16,0-5-15 15,0 1-9-15,1-6 7 16,-2-3 0-16,-2-2-11 16,1-3-2-16,-1-7-18 15,-1-5-8-15,2-8-14 0,-1-5-9 31,5-5-17-31,-2-1-5 16,-2 2-4-16,1 1-24 16,-2 6 347-16</inkml:trace>
  <inkml:trace contextRef="#ctx0" brushRef="#br0" timeOffset="33316.3892">7506 10801 1397 0,'-11'0'228'0,"-11"1"-70"16,1 4-16-16,5 8-51 15,3-1-20-15,7 3-26 16,5 1-9-16,3-1-12 15,7-2-3-15,5-4-5 16,3-2 1-16,5-2-6 0,-1-3-1 16,-4 1-1-16,-4-5-1 15,-7-2-6-15,-6-1-6 16,-8 1-15-16,-3 1-2 16,-10 6 3-16,1 3 5 15,-5 4 9-15,4 2 1 16,4 3 3-1,7 5 0-15,7 1 6 16,3-3 2-16,10-2 1 16,2-3 3-16,9-4-3 15,2-3 0-15,4-6-1 16,1-4-1-16,0-7-9 16,0-2-9-16,-1-9-11 15,-3-5-3-15,-3 2 8 0,-3-3 10 0,-6 3 9 16,-2 8 0-16,-7 4 19 15,-1 10 10-15,-5 9 25 16,-1 5 4-16,-1 9-17 16,2 1-11-16,4 2-24 15,5 0-24-15,2-4-72 16</inkml:trace>
  <inkml:trace contextRef="#ctx0" brushRef="#br0" timeOffset="33632.9863">8046 10847 989 0,'-6'-9'466'0,"-9"-7"-199"15,-5-2-42-15,0 4-65 16,1 2-14-16,-1 8-72 0,4 5-24 15,2 13-30-15,-1 5-8 16,8 10-5-16,7 3 1 0,5 1-4 16,6 0 2-16,4-7-4 15,1-2 1-15,6-11 1 16,1-2 2-16,-3-12 5 16,-1-3 2-16,-9-5 1 15,-8-4-1-15,-10-1-10 16,-8 2-10-1,-11 4-34-15,-3 2-32 16</inkml:trace>
  <inkml:trace contextRef="#ctx0" brushRef="#br0" timeOffset="34180.9336">8361 10882 1254 0,'0'-5'273'0,"-4"-6"-133"15,3 2-6-15,-7-1-7 0,-2 2-4 0,-5 6-3 16,-4 2-10 0,-1 8-50-16,1 6-18 0,3 4-33 15,3 5-5-15,12 6-3 16,4-1-1-16,10-5 2 15,5-3 1-15,6-9 1 16,-2-6 1-16,1-4-2 0,-5-3-7 16,-2-8-23-16,1-2-8 15,-9-1-7-15,1-1 5 16,-7 3 22-16,-2 0 7 16,-4 7 7-16,-3 5 1 15,-3 9 15-15,4 10 4 16,1 10 5-1,-1-3 3-15,4 10-12 16,2 1-3-16,0 0-7 16,7 3-4-16,1-6-12 15,0-3-33-15,7-13-130 16</inkml:trace>
  <inkml:trace contextRef="#ctx0" brushRef="#br0" timeOffset="34519.4456">8723 10906 1403 0,'-7'1'215'0,"-7"3"-79"0,3 5-29 16,8 5-21-16,3 5-8 15,8 4-12-15,4-1-5 16,5 0-12-16,2-8-12 16,5-5-10-16,4 3-3 15,-7-14-2-15,1-1 0 0,-9-9-2 16,-3-7-2-16,-5-2-4 16,-7-5-4-16,-9 2-5 15,-8-3-4-15,-3 8-4 16,0 6-5-16,0 11-41 15,5 5-41-15,4 10-166 16</inkml:trace>
  <inkml:trace contextRef="#ctx0" brushRef="#br0" timeOffset="34836.2486">8899 11033 1323 0,'10'1'274'0,"10"-1"-55"15,7 2-16-15,-1-2-86 0,3 2-16 16,-2 0-35-16,-5-4-13 16,-2-4-11-16,-2-5-14 15,-6-6-16-15,-1 3-3 16,-10-1-8-16,-6-1-3 0,-10 1-9 16,-4-1 1-16,-6 5 1 15,-1 0 2-15,3 15 1 16,2 5-1-16,6 8 4 15,1 6 4-15,5 5 10 16,1 2 4-16,3 4 4 0,9 6-1 16,3 1-6-16,2 5-4 15,4-5-2-15,-2-3-14 16,3-8-92 0,0-7-163-16</inkml:trace>
  <inkml:trace contextRef="#ctx0" brushRef="#br0" timeOffset="35253.0129">9541 10941 1253 0,'-3'9'329'0,"-5"2"-52"16,-9 8-94-16,-6 2-19 15,-5-3-63-15,0-1-24 16,1-4-33-16,1-5-12 15,3-9-12-15,-1-6-9 0,11-7-7 16,-1-1-3-16,8-4-8 16,9-1-7-16,3 0-8 15,6-3 1-15,9 5 5 16,-2 3 4-16,6 8 5 16,2 7 1-16,-1 20 1 15,-1 7 1-15,-5 8 4 0,-2 1 1 0,-7-3-17 16,-3-3-45-16</inkml:trace>
  <inkml:trace contextRef="#ctx0" brushRef="#br0" timeOffset="35422.1033">9397 10656 1658 0,'0'0'403'0,"-2"-6"-145"16,0 11-145-16,2-5-56 16,0 0-91-16,7 23 411 15</inkml:trace>
  <inkml:trace contextRef="#ctx0" brushRef="#br0" timeOffset="35954.821">10310 10857 1337 0,'-6'-4'239'0,"-11"2"-81"0,2 3-7 16,-9 9-51-16,2 8-25 16,4 6-46-16,5 2-14 0,14 9-12 15,5-6 2-15,13 0 5 16,5-5 2-16,1-10 6 15,0-1 0-15,-4-13 4 16,-10-5 2-16,-6-3-1 16,-2-2-3-16,-14 0-12 15,0 2-12-15,-11-5-27 0,0 3-15 16,2-6-100-16</inkml:trace>
  <inkml:trace contextRef="#ctx0" brushRef="#br0" timeOffset="36101.7567">10405 10832 1622 0,'16'5'330'0,"20"2"-196"16,4 0-25-16,7 0-63 16,-2-4-22-16,-3-2-18 0,-9-1-21 15,-12-3-112-15</inkml:trace>
  <inkml:trace contextRef="#ctx0" brushRef="#br0" timeOffset="36255.4646">10595 10926 1394 0,'0'14'267'16,"-1"9"-11"-16,1 1-110 15,6-3-32 1,2-8-55-16,1 1-22 0,6-3-45 15,-1-4-55-15</inkml:trace>
  <inkml:trace contextRef="#ctx0" brushRef="#br0" timeOffset="36556.3509">10973 10968 1055 0,'-4'-7'412'16,"-9"-10"-202"-16,-3 1-13 16,-6 0-45-16,-2 1-26 15,3 7-50-15,0 2-21 0,9 11-38 16,1 4-10-16,2 6-6 16,8 8 4-16,5 3 9 15,6 2 2-15,9-5 8 16,4-3 7-16,4-12 4 15,1-5 2-15,-3-3-5 16,-7-10-4-16,-4-3-34 16,-3-2-10-16</inkml:trace>
  <inkml:trace contextRef="#ctx0" brushRef="#br0" timeOffset="37974.3446">1624 11744 955 0,'3'0'455'0,"7"3"-240"16,-2 8-42-16,2 16-66 16,1 6-7-16,-4 11-37 15,-6-5-9-15,0-8-12 16,-1-4-11-16,-1-18-16 16,4-1-6-16,0-11-20 0,2-10-5 0,3-9-7 15,3-5-2-15,7-3 16 16,2 3 3-16,7 5 6 15,-6 5 6-15,2 7 11 16,-1 9 3-16,-6 12 15 16,0 8 4-16,-3 10-2 31,-5 3-2-31,-8 1-12 0,0-2-14 16,-4-6-75-16,2-3-79 15</inkml:trace>
  <inkml:trace contextRef="#ctx0" brushRef="#br0" timeOffset="38328.9282">1893 11636 1403 0,'16'-9'254'0,"21"-14"-34"15,-1 6-33-15,7 11-87 16,-2 4-13-16,-4 15-17 15,2 4-7-15,-10 13-10 0,-1 1-7 0,-5 5-14 16,-1 3-6-16,-4 1-7 16,-2-2-3-16,-6-6-4 15,-2-4-4-15,-6-13-24 16,-1-6-9-16,1-13-31 16,0-6-12-16,-2-8-4 15,-5-7-6 1,-5 0 1-16,-5 2 5 15,-6 10 15-15,-1 11 11 16,-5 15 34-16,0 10 8 16,3 9 15-16,4 1 2 15,12 0-13-15,4-8-55 0</inkml:trace>
  <inkml:trace contextRef="#ctx0" brushRef="#br0" timeOffset="38760.6876">2639 11721 1272 0,'-10'-3'293'0,"-10"-2"-80"15,-2 4-46-15,7 2-93 16,4 6-26-16,2 5-30 16,4 0-4-16,3 2-4 0,4 0-1 15,10 0-7-15,3 0-2 16,9-3 2-16,-6-4-1 16,1-5-23-16,-1-2-15 0,-10-4-60 15,0 0-32-15,-8 0-11 16,-9 1 19-16,-9 5 65 31,-9 2 37-31,1 4 69 16,5 4 31-16,9 3 39 15,2 1 8-15,9 3-12 0,1 3-27 16,5-1-31-16,8 0-11 16,9-2-17-16,1 1-7 15,4-12-12-15,1-2-11 16,4-7-70-16,-2-10-51 0</inkml:trace>
  <inkml:trace contextRef="#ctx0" brushRef="#br0" timeOffset="38929.5938">2899 11735 1378 0,'1'0'286'16,"1"0"19"-16,4 7-139 0,-2 3-32 15,3 10-61-15,-2 4-22 0,-5 5-19 16,3 6-7-16,-5-5-11 31,1 0-8-31,1-7-42 16,0-8-16-16,7-9-97 15,2-7-71-15</inkml:trace>
  <inkml:trace contextRef="#ctx0" brushRef="#br0" timeOffset="39129.4763">3084 11773 1021 0,'-9'4'407'16,"-7"1"-224"-16,1 5-10 16,-4 2-17-16,2 2-17 0,-1 7-38 15,3-2-16-15,7 1-27 16,8 2-10-16,7-6-20 16,8 2-8-16,9-7-11 15,-3-7-2-15,9 1-46 0,-1-5-39 16,4-5-118-16</inkml:trace>
  <inkml:trace contextRef="#ctx0" brushRef="#br0" timeOffset="39345.4384">3212 11767 1562 0,'9'1'285'0,"10"3"-132"0,7 1-22 16,9 1-49-16,1 0-27 16,5-3-29-16,-5-3-9 15,-8-4-21-15,-5-1-29 16,-11 1-98-16,-7-1-69 16</inkml:trace>
  <inkml:trace contextRef="#ctx0" brushRef="#br0" timeOffset="39476.7882">3374 11823 1425 0,'-5'8'243'0,"-3"12"-49"15,1 5-30-15,7-1-67 16,1-2-24-16,8 1-37 16,5-2-13-16,5-5-45 15,1-7-36-15,1-9-113 16</inkml:trace>
  <inkml:trace contextRef="#ctx0" brushRef="#br0" timeOffset="39824.3171">3605 11906 1293 0,'2'3'293'0,"2"4"-53"0,2-1-42 16,7 0-80-16,-1 0-11 15,4-2-29-15,4 2-14 16,1-4-23-16,-1-2-11 15,-2-6-12 1,-3-2-4-16,-1-3-5 16,-3-3-2-16,-2 2-5 15,-2-2-5-15,-11 1-12 16,-7-1-5-16,-6 0-5 16,-4 0 4-16,2 6 4 15,0 3 6-15,2 9 4 16,1 3 0-16,5 9 3 0,0 2 3 0,4 5 7 15,3 9 6-15,2 0 7 16,4 7-2-16,4 5-4 16,-1-4 0-16,3 2-8 15,-3-1-1-15,3-4-28 16,3-3-39-16</inkml:trace>
  <inkml:trace contextRef="#ctx0" brushRef="#br0" timeOffset="39993.3676">4064 11952 1878 0,'-2'2'474'0,"0"2"-351"16,3 1-57-16,-1-5-38 15</inkml:trace>
  <inkml:trace contextRef="#ctx0" brushRef="#br0" timeOffset="40595.2756">4478 11757 1436 0,'0'9'212'0,"6"18"-95"15,-2 3-10-15,3 5-33 16,-2 0-24-16,-8-6-18 16,4-3-9-16,-5-10-5 15,2-5-2-15,1-11-8 16,-3-9-16-16,2-12-32 0,0-4-11 0,2-5-2 16,3-2 14-16,13 1 24 15,-1 5 8-15,4 2 3 16,3 6 8-16,-12 9 16 15,4 4 13-15,-1 13 16 16,-5 6-2-16,4 13 1 16,-4 3-5-16,-2 2-11 0,-1 0-6 15,-2-4-13-15,2-4-21 16,-2-6-78-16,3-7-152 16</inkml:trace>
  <inkml:trace contextRef="#ctx0" brushRef="#br0" timeOffset="41011.3035">4976 11714 1465 0,'-11'-1'244'0,"-12"0"-66"0,4 2-94 15,1 4-28-15,5 3-41 16,4 3-9-16,5 2-5 16,5 1 0-16,6 2-2 15,8-1 0-15,4 0 1 16,2-1 0-16,-2-4-14 16,-3-2-19-1,-3-5-41-15,-5-3-25 16,-7-4-17-16,-1 1 16 15,-9 0 39-15,-6 0 25 16,-3 2 73-16,-10 0 24 16,1 2 46-16,1 6 14 15,6 4-5-15,6 5-17 0,7 5-34 16,6-2-7-16,9 2-27 16,11 4-9-16,4-9-12 15,6-1 0-15,6-8-43 16,-2-7-47-16,6-1-73 15</inkml:trace>
  <inkml:trace contextRef="#ctx0" brushRef="#br0" timeOffset="41350.2224">5282 11779 1519 0,'-14'-2'284'0,"-13"0"-61"16,3 2-64-16,4 10-76 15,5 3-32 1,4 6-30-16,5 4-4 16,10 1-4-16,6 2-1 15,6 0-5-15,4-4 0 16,5-8-2-16,2 0 1 0,1-14 1 16,0-3-2-16,-8-7-13 15,-5-9-11-15,-4-4-8 16,-4-1 1-16,-7-8 12 15,-7-3 10-15,-14-4 7 16,-2-1 2-16,-2 1-2 16,5-2 0-16,12 10-8 0,6 2-2 15,10 6-5-15,6 5-2 16,9 6-33-16,2 5-20 16,5 9-87-1,0 6-141-15</inkml:trace>
  <inkml:trace contextRef="#ctx0" brushRef="#br0" timeOffset="41566.0155">5491 11811 1523 0,'0'11'273'0,"0"12"-72"16,3 3-46-16,3 5-60 16,-4-1-31-16,4-8-50 15,1-1-37-15,-3-12-356 0</inkml:trace>
  <inkml:trace contextRef="#ctx0" brushRef="#br0" timeOffset="41728.9475">5540 11617 1610 0,'-5'-5'347'0,"-1"-3"-155"16,5 3-57-16,2 3-108 16,9 6-49-16,4 6 141 15</inkml:trace>
  <inkml:trace contextRef="#ctx0" brushRef="#br0" timeOffset="41982.5413">5736 11894 1363 0,'3'7'237'0,"10"6"-66"0,2-2-14 16,9 1-48-16,3-4-11 15,3-5-17-15,-3-2-8 16,-4-4-23-16,-3-6-12 16,-12-6-11-16,1-1-5 15,-9-2 1-15,-5-1 1 16,-16 3 6-16,-11-2 3 0,-7 8-7 16,3 4-5-16,9 7-28 15,9 6-34-15,10 3 123 16</inkml:trace>
  <inkml:trace contextRef="#ctx0" brushRef="#br0" timeOffset="43039.3203">6651 11768 1566 0,'1'0'298'0,"7"0"-125"15,5 10-40-15,11 16-38 16,5 9-21-16,1 14-17 15,-2 6-5-15,-13-4-20 16,-7-1-7-16,-10-7-20 16,-9-5-17-16,-7-7-39 15,-3-3-24-15,-3-12-51 16,-7-7-13-16,8-16 26 16,0-9 17-16,5-12 52 15,10-5 29-15,6-6 29 16,5-2 11-16,11-4 17 0,7-2 6 15,8 0-2-15,3 3-4 16,5 9-3-16,-1 9-2 16,-6 11-3-16,-8 4-5 15,-11 10-15-15,-4 1-5 16,0 7-8-16,-7 5 0 0,7 3 0 16,0 2 0-16,-7 5-1 15,7 1 0-15,-5 5 1 16,0 2 6-16,4-2 2 15,-1-3 5-15,0-7-43 16,2-4-12-16</inkml:trace>
  <inkml:trace contextRef="#ctx0" brushRef="#br0" timeOffset="43340.7728">7341 11810 1539 0,'-8'9'277'16,"-11"11"-98"-16,-6 1-43 15,-4-1-52-15,-4-2-30 16,-3-7-30-16,6-2-6 16,2-9-8-16,3-7-3 15,5-3-10-15,4-4-4 0,7-1-14 31,7 1-2-31,6-2-1 16,5 0 2-16,11 3 13 16,0 4 7-16,5 10 9 15,0 7 6-15,3 13 0 0,1 5-3 16,-5 5 6-16,4 0-11 16</inkml:trace>
  <inkml:trace contextRef="#ctx0" brushRef="#br0" timeOffset="43904.1366">7954 11774 1349 0,'5'-2'250'16,"6"0"-58"-16,4 3-39 15,-5 13-78-15,0 5-16 16,-9 7-17-16,-5 5 1 0,-6-2-10 16,0-1-9-16,-3-5-15 15,4-4-7-15,2-12-25 16,0-6-17-16,10-5-27 16,2-9-5-16,8-8-5 15,3-2 10-15,2-5 18 16,2 3 17-1,-1 3 24-15,-1 1 3 0,-6 6 4 16,-1 4 9-16,-8 7 27 16,-3 5 24-16,-6 11 29 15,0 3 1-15,-1 6 2 16,0 0-4-16,2 3-12 16,3 1-5-16,5-3-20 15,6 2-13-15,5-4-19 0,8-4-7 16,5-5-29-16,0-6-33 15,10-9-96-15,-2-2-121 16</inkml:trace>
  <inkml:trace contextRef="#ctx0" brushRef="#br0" timeOffset="44173.7369">8496 11833 1488 0,'-9'10'275'16,"-8"8"-61"-16,-1 0-89 15,0 2-25-15,0-1-60 16,-1-4-13-16,0-5-14 16,0-7-6-16,-2-8-7 15,5-5-5-15,-3-5-10 0,8-3-2 0,0-2-4 16,3 2-2-16,14 1 1 16,1 2 2-16,9 3 9 15,7 1 4-15,-6 11 9 16,3 6 3-16,0 13 3 15,-6 4 1-15,5 7-3 16,0 1-2-16,-6-1 6 0,2-3-40 16</inkml:trace>
  <inkml:trace contextRef="#ctx0" brushRef="#br0" timeOffset="44320.8424">8399 11635 1790 0,'-2'1'384'0,"5"6"-320"0,8 7-74 16</inkml:trace>
  <inkml:trace contextRef="#ctx0" brushRef="#br0" timeOffset="44675.242">8685 11837 1494 0,'-2'9'272'0,"-4"7"-45"15,6 5-94-15,6 2-3 16,6-4-30-16,6 0-11 15,5-8-34-15,0-8-10 16,0-8-16-16,-1-11-4 16,-2-12-7-16,0-3-6 0,3-7-9 15,-2-4-8-15,-11 1-23 16,-3 1-11-16,-20-3-5 16,-6-2 2-16,-9-2 16 15,-3 1 11-15,-6 9 8 0,1 12 5 16,2 22 4-16,4 6 0 15,13 18-2-15,5 0-3 16,15 3-17-16,11 2-36 0,19 4-151 31</inkml:trace>
  <inkml:trace contextRef="#ctx0" brushRef="#br0" timeOffset="45160.3648">9156 11726 1190 0,'-4'0'348'16,"-9"-2"-98"-16,2 3-48 15,1 6-96-15,2 2-30 16,9 5-53 0,3-3-11-16,7 3-8 15,4-2-1-15,3-4 1 16,1 0-2-16,0-8-17 15,-4 0-17-15,-7-7-34 16,-1 0-12-16,-11 0-10 16,-4 1 11-16,-9 3 28 15,-8 3 27-15,-7 1 32 0,1 6 14 0,8 5 42 16,4 6 9-16,13 5 10 16,4-1 1-16,2 2-9 15,13-2-9-15,13-8-17 16,4-2-7-16,12-7-19 15,-6-5-19-15,-4-6-101 32</inkml:trace>
  <inkml:trace contextRef="#ctx0" brushRef="#br0" timeOffset="45892.359">9875 11714 1464 0,'4'1'217'0,"8"3"-97"0,11 2-70 16,10 1-3-16,9-2-23 15,2 0-5-15,-4-5-3 16,-4-1 0-16,-12-1-5 16,-7-3-1-16,-10 0-7 15,-6 1-3-15,-10-1-4 16,-5 4-2-16,-9 6 0 15,-3 0 3-15,-1 9 6 0,2 1 5 16,4 5 10 0,6 5 2-16,10 6 7 15,5 0 5-15,11-2 1 16,4-5 2-16,7-8-1 16,3-5-5-16,4-11-4 15,1-6 0-15,-3-12-9 16,1-3-7-16,-6-1-20 15,-5-3-10-15,-4 0-21 0,-7 2-4 16,-3 1 12-16,1 6 6 16,0 8 17-16,-1 4 9 15,-5 7 26-15,2 5 9 16,-6 12 15-16,3 4 3 16,4 9-14-16,1 1-4 0,4 0-12 15,-2-1-4-15,3-3-11 16,-4-3-22-16,-2-7-53 15</inkml:trace>
  <inkml:trace contextRef="#ctx0" brushRef="#br0" timeOffset="46124.0323">10245 11928 1468 0,'3'0'262'16,"4"-2"-17"-16,3 2-86 16,5 3-79-16,3-3-25 0,8 0-38 15,2-4-39-15,5 1-344 16</inkml:trace>
  <inkml:trace contextRef="#ctx0" brushRef="#br0" timeOffset="46477.9125">10511 11790 1374 0,'5'3'276'16,"0"1"0"-16,1 11-109 15,1 4-17-15,-2 6-54 16,-2 2-24-16,-3-4-27 16,0-4-10-16,0-7-21 15,0-8-3-15,7-8-34 0,6-10-23 0,6-8-43 16,3-2-7-16,5-3 28 15,-1 4 22-15,0 7 46 16,-3 5 10-16,-4 12 15 16,-3 6 9-16,-5 13 8 15,-1 6-3-15,-7 3-11 16,2 1-9 0,-2-5-27-16,-3-1-29 15</inkml:trace>
  <inkml:trace contextRef="#ctx0" brushRef="#br0" timeOffset="46625.4249">10702 11615 1485 0,'3'-4'309'15,"0"-7"28"-15,1 10-215 16,-1 1-55-16,6 10-87 15</inkml:trace>
  <inkml:trace contextRef="#ctx0" brushRef="#br0" timeOffset="46963.7169">10897 11767 1458 0,'-1'-2'290'0,"-1"1"15"15,-2 1-67-15,3 0-109 16,0 1-43-16,0 29-47 16,5 46 0-16,3-17-1 15,-1 0-4-15,-1-4-8 16,-1-2-5-16,1-15-30 0,4-2-29 16,3-17-86-16,0-8-19 0</inkml:trace>
  <inkml:trace contextRef="#ctx0" brushRef="#br0" timeOffset="47134.6903">10942 11933 1633 0,'1'0'348'0,"4"0"-193"15,5 5-34-15,8-2-77 16,1 2-24-16,7-4-20 15,-1-1-36-15,1-3-134 16</inkml:trace>
  <inkml:trace contextRef="#ctx0" brushRef="#br0" timeOffset="47426.563">11339 11819 1447 0,'4'1'241'0,"-1"5"-54"0,0 3-15 16,-6 7-65-16,-7-1-19 15,-2 5-40-15,-7-1-17 0,0-6-17 16,-3-2-5-16,-2-11-19 16,3-1-8-16,-1-7-19 15,1-3-4-15,6 0 12 16,4-2 5-16,8 1 13 16,8 2 2-16,11 0 6 15,1-1 11 1,7 3 26-16,-1 4 12 15,-2 8 15-15,4 10 2 16,-3 9-11-16,-6 2-8 16,-1 3-15-16,-4 0-11 0,-3-2-7 15</inkml:trace>
  <inkml:trace contextRef="#ctx0" brushRef="#br0" timeOffset="48050.1225">12341 11767 1569 0,'-14'0'315'16,"-18"0"-109"-16,-1 6-37 15,8 8-74 1,3 4-21-16,8 9-24 15,13 5-9-15,6 3-19 16,6-1-2-16,16-7-2 16,0-9 0-16,13-10-2 15,1-8 1-15,-3-11 0 16,-6-6-6-16,-11-13-11 16,-7-2-6-16,-15-6-18 0,-6 0 1 0,-13-1-4 15,-6-1 2-15,-5-2 10 16,-3 1-1-16,9 4 6 15,8 5-2-15,13 9-22 16,9 5-8-16,12 6-26 16,8 4-23-16,13 2-78 15</inkml:trace>
  <inkml:trace contextRef="#ctx0" brushRef="#br0" timeOffset="50202.4655">12794 11750 991 0,'-1'9'349'16,"-6"17"-221"-16,-5 0-42 16,-13 3-5-16,4 0 8 15,-4-7-27 1,-2-5-6-16,8-14 4 16,-6-6-4-16,9-15-7 15,2-8-5-15,12-6-25 16,4 1-9-16,12 4 6 15,5 4 14-15,4 14 16 16,2 6 3-16,3 11-12 16,-4 10-12-16,-1 11-12 0,-2 1 0 0,-2 6-6 15,-3-5-24-15,-4-5-104 16</inkml:trace>
  <inkml:trace contextRef="#ctx0" brushRef="#br0" timeOffset="50588.7478">12921 11753 1509 0,'6'3'244'15,"13"3"-114"-15,-1 0-27 0,-4 6-41 16,-1 1-12-16,-13 2-10 15,0 1-3-15,-7-3-14 16,-1-3-7-16,4-3-7 16,3-6-3-16,1-7-7 15,4-3-5-15,4-7-10 0,1-1-1 16,4-1 0-16,1 2 3 16,-4-1 6-1,3 4 2-15,-5 4 5 16,-4 2 1-16,-4 7 5 15,-6 1 10-15,0 10 17 16,-5 1 10-16,5 11 9 16,3 4-6-16,8 2-15 15,5-1-11-15,11-2-12 16,8-5-5-16,4-13-49 0,0-1-48 16</inkml:trace>
  <inkml:trace contextRef="#ctx0" brushRef="#br0" timeOffset="51158.3998">13329 11725 1503 0,'5'1'231'15,"9"2"-133"1,6 3-14-16,2 0-40 16,3-2-19-16,4-2-15 15,-3-1-2-15,-4-2-3 16,-3-1-10-16,-11 0-16 16,-4-1-9-16,-6 3-7 15,-8 0 9-15,-9 5 13 16,-3 5 12-16,4 2 11 0,3 4 8 15,9 5 14-15,6 5 10 0,5-1 7 16,6 1-2-16,8-7-9 16,5-6-9-16,6-9-9 15,0-5-1-15,-3-8-2 16,-6-6-3-16,-1-7-9 31,-6-2-6-31,0-2-14 16,-3 4-3-16,-10 4 1 0,4 3 4 15,-8 10 5-15,-3 3 0 16,3 3 5-16,2-1 3 16,0 1 12-16,-2 20 7 15,2 35 12-15,7-35 7 16,16-4 17-16,-4-7 13 0,5-8 18 16,2-5 4-16,-5-10-17 15,3-2-8-15,-7-4-25 16,-6 0-13-16,-5 1-9 15,-5 3-21-15,-1 4-84 16,1 2-33-16</inkml:trace>
  <inkml:trace contextRef="#ctx0" brushRef="#br0" timeOffset="51521.6856">13829 11604 1440 0,'13'-11'234'0,"9"-5"-66"16,6 3-24-16,1 2-14 15,5 11-33-15,-1 3-20 16,-4 11-34-16,-1 9-4 16,-5 14 5-16,-4 3-5 15,-5 11-5-15,-4 5-6 16,-4-2-14-16,1-4-2 0,2-7-4 15,1-12 1-15,-2-16-8 16,3-8-16-16,-7-15-40 16,0-3-22-16,-1-11-30 15,-9-1-4-15,-5 0 2 16,-1 2 23-16,-10 7 30 16,1 6 18-16,-2 10 47 15,-1 6 14-15,1 7 9 16,0 4-1-16,8-1-12 15,4-3-24-15,12-3-135 16</inkml:trace>
  <inkml:trace contextRef="#ctx0" brushRef="#br0" timeOffset="51706.863">14271 11692 1356 0,'6'-7'311'0,"6"-6"59"0,-3 11-188 16,-1 7-34-16,-2 10-82 31,1 7-22-31,-2 8-22 16,-1 5-5-16,0-1-38 16,-1 3-43-16,-1-9-30 15</inkml:trace>
  <inkml:trace contextRef="#ctx0" brushRef="#br0" timeOffset="51860.1595">14359 11543 1416 0,'-2'-6'231'16,"-1"-5"-28"-16,4 11-168 15,7 0-75-15</inkml:trace>
  <inkml:trace contextRef="#ctx0" brushRef="#br0" timeOffset="52407.7614">14691 11863 875 0,'0'-5'446'0,"4"-4"-247"16,-1 0-78-16,0-5-12 0,5 1-6 16,-10 2-5-16,-1-2-5 15,-6-3-3-15,-12-2 0 16,6 2-24-16,-5 1-14 0,2 9-35 16,4 6-9-16,-4 6-10 15,7 6 0-15,2 7 2 16,7 1 0-16,5 5 2 15,4-1 2-15,12-2 3 16,1-6-1-16,3-8 3 16,-1-7 0-1,-1-8 1-15,-4-6-1 16,0-6-13-16,-1-3-9 16,-4 0-15-16,1 1-3 0,-4 5 8 15,-1 2 6-15,-8 6 11 16,-1 4 0-16,-3 5 1 15,-2 6 2-15,2 7 4 16,0 1 3-16,5 4 4 16,2 3-1-16,7 1 1 15,5 0 1-15,3-6 9 0,5 0 2 16,2-13 6-16,3-4 4 16,-3-7-6-16,1-5 0 15,-7-6-2-15,-6 0-4 16,-7-2-6-16,-6 0-4 0,-5 3-40 15,-3 1-33-15</inkml:trace>
  <inkml:trace contextRef="#ctx0" brushRef="#br0" timeOffset="53062.1016">15849 11818 1402 0,'0'-6'227'0,"2"-6"-62"16,-2 1-16-16,-6-3-39 15,-3 1-4-15,-9-1-5 16,-7-4-8-16,-3 3-31 15,-3 3-16-15,2 6-31 16,4 6-11-16,9 7-8 16,7 6-3-16,7 4-1 15,2 1 2-15,3 4 4 16,2-2 2-16,8-2 5 16,4 0 1-16,7-11 1 15,4-3 2-15,-2-11 3 16,1-4-2-16,-5-9-9 0,-2-4-6 15,-7-4-11-15,-2-2-3 32,-5-3-20-32,-2-2 3 15,-2-4 7-15,-2-3 5 0,-4-7 32 16,0-1 7-16,1 5 2 16,-1 10 4-16,2 19-1 15,-2 6-5-15,3 18-4 16,0 6-3-16,1 17-2 15,-1 4 2-15,0 8 5 16,1 3 3-16,1 1-2 16,4 1-2-16,4-2-3 15,2-5-2-15,9-9-43 16,2-7-25-16</inkml:trace>
  <inkml:trace contextRef="#ctx0" brushRef="#br0" timeOffset="53563.3054">16229 11788 1336 0,'1'-5'253'0,"2"-4"-84"0,-4-2-39 16,-1-3-13-16,-6-1-31 16,-3-1-1-16,-4-2-15 15,-4 2-14-15,-4 7-25 0,3 6-12 16,1 7-16-16,2 8-2 16,4 5-2-16,-3 2 0 15,8 4 1-15,1 0 0 16,13 1 3-1,5-2 0-15,4-8 2 16,11-3 2-16,-2-11-6 16,2-4-6-16,2-8-20 15,-6-3-8-15,-5-2-7 16,-1 1 7-16,-6 2 17 16,-5 1 7-16,-5 6 10 15,-1 6 7-15,-6 7 19 0,-2 5 10 16,1 15 18-16,-1 5 6 15,3 14-10-15,4 4-8 0,2 1-17 16,6-1-8-16,0-13-7 16,2-4 1-16,1-8-10 15,0-5-21-15,-1-5 106 16</inkml:trace>
  <inkml:trace contextRef="#ctx0" brushRef="#br0" timeOffset="54163.9749">16907 11661 1323 0,'1'-5'271'15,"2"-9"-32"-15,-1 9-106 16,1 10-20-16,0 13-16 0,0 14-19 0,2 21-15 16,1 9-13-16,0 10-15 15,-1-3-7-15,-3-10-9 16,1-5-3-16,-7-19-16 15,4-5-19-15,0-14-60 16,-3-7-57-16</inkml:trace>
  <inkml:trace contextRef="#ctx0" brushRef="#br0" timeOffset="54326.8336">16918 11803 1514 0,'9'-3'288'0,"9"-3"-39"0,9 5-154 16,0 0-24-16,6 1-51 15,-2 0-6-15,0 0-89 16,-3 1-216-16</inkml:trace>
  <inkml:trace contextRef="#ctx0" brushRef="#br0" timeOffset="54659.0918">17232 11688 1501 0,'6'2'265'16,"2"3"-78"-16,-4 5-74 16,0 6-13-16,-6 5-24 15,-3 2-12-15,-2-1-22 0,-2-4-10 16,4-6-20-16,2-7-3 15,5-8-14-15,6-6-10 16,7-9-9-16,6-2-1 16,3-3 11-16,2 3 7 15,0 3 9-15,0 3 6 0,-3 8 13 16,-1 4 5-16,-6 10 9 16,-4 5 4-16,-4 8-4 15,-1 3-3-15,-3 0-9 16,0 1-6-16,-1-2-25 0,-6-6-27 15,1-4-82-15,-5-6 42 16</inkml:trace>
  <inkml:trace contextRef="#ctx0" brushRef="#br0" timeOffset="54797.1304">17417 11536 1679 0,'0'-12'379'0,"1"-2"-201"16,0 4-61-16,4 6-85 0,-1 6-34 0,3 3-93 16</inkml:trace>
  <inkml:trace contextRef="#ctx0" brushRef="#br0" timeOffset="55160.3738">17586 11653 1548 0,'6'8'271'0,"2"6"-111"0,2 5-37 15,0 2-20-15,-7 1-25 16,1 3-36-16,-2-2-9 16,0-3-15-16,0-1-11 15,4-10-19-15,1-5-13 0,5-13-11 16,3-4 1-16,0-6 15 15,-3-3 11-15,2 1 9 16,0 5 2-16,-1 0 1 16,-1 4-2-16,-5 6 2 15,-2 0 1-15,-5 5 4 16,-4 3 3-16,3-2 4 16,0 0 3-16,-1 5-1 15,-4 11-2-15,-3 29-9 16,15-28-4-16,7-1-21 15,6-2-37-15,5-2-137 16,4-3-189-16</inkml:trace>
  <inkml:trace contextRef="#ctx0" brushRef="#br0" timeOffset="55668.9623">18085 11785 1062 0,'6'-7'401'0,"1"-5"-227"16,-1 1-36-16,-3-3-2 0,-6-1-24 15,-8-2-13-15,-1-4-17 16,-4 0-16-16,1 5-29 16,2 4-14-16,-5 10-18 15,1 9-2-15,4 8 1 16,1 5 3-16,6 4 3 16,6 1 1-16,6-2-1 15,0-2-1-15,10-3-2 0,2-6 1 16,-1-9 1-1,4-4 0-15,5-9-10 16,-3-2-9-16,6-4-11 16,-3 0-4-16,-10-4 4 15,-4 3 7-15,-5 3 5 16,-6 3 3-16,-3 7-1 16,-1 4 0-16,-4 6 1 15,2 3 2-15,1 5 4 0,2 2 0 16,4-1 2-16,4 0 1 15,7-3 1-15,3-5 2 16,4-6 1-16,2-2 2 16,4-5 1-16,-3-3 0 0,0-5 5 15,2-1 1-15,2 2 1 32,-1 1-2-32,1 5-2 15,-1 4-3-15,-4 7 4 16,-3 5 7-16,-9 6 10 15,-7 0 7-15,-9 1 7 0,-2 0-2 16,-6-2-11-16,2 0-7 16,3-5-60-16,-3-4-16 15</inkml:trace>
  <inkml:trace contextRef="#ctx0" brushRef="#br0" timeOffset="56318.536">19384 11734 1391 0,'0'-2'236'15,"2"-5"-53"-15,-2 0-25 0,-11-1-55 16,1-2-5-16,-11-2-15 15,-4-1-4-15,-4 2-20 16,-1 5-19-16,1 6-28 16,3 7-9-16,7 8-4 15,4 2-1-15,7 7 2 16,8 3 2-16,7 0 3 16,6 1 1-16,10-7 4 15,3-7 1-15,7-10 4 16,1-7 1-16,-5-13-3 15,1-2-4-15,-14-10-7 16,2-2-5-16,-6-3-8 16,-4 0-3-16,-1-2-11 15,-7-4 3-15,-1-2 6 0,-4-1 4 16,-1 7 15-16,4 10 2 16,-4 14 5-16,-1 11 2 15,7 15 1-15,-5 6 1 16,3 7 3-16,2 2 3 15,2 1 0-15,1 2 1 0,6 3-4 32,0 2-5-32,-1-3-4 15,0-4-2-15,0-8-54 16,-5-3-62-16,4-10-356 16</inkml:trace>
  <inkml:trace contextRef="#ctx0" brushRef="#br0" timeOffset="56703.9703">19746 11630 1248 0,'-17'-4'297'0,"-6"-3"-117"0,-2 3-60 16,-4 2-18-16,8 3-57 16,3 0-21-16,5 5-23 31,7 2-2-31,10 5 6 16,6 3 9-16,8 1 12 15,4 4 5-15,-1 2 7 16,1 1 3-16,-8-3 20 0,-7 0 14 15,-13-8 16-15,-8-2-2 16,-9-3-21-16,-5-6-10 16,-6-5-33-16,3-3-6 15,9-6-20-15,4 2-32 0,18 2-56 16</inkml:trace>
  <inkml:trace contextRef="#ctx0" brushRef="#br0" timeOffset="57052.0786">20197 11748 1414 0,'2'10'303'15,"-2"6"37"-15,-7 10-123 16,-5 0-35-16,-4 1-92 16,0-3-24-16,5-9-89 15,5-5 378-15</inkml:trace>
  <inkml:trace contextRef="#ctx0" brushRef="#br0" timeOffset="57491.368">20788 11634 1271 0,'-7'-7'260'0,"-13"-8"-129"16,-3 1-12-16,-2 7-26 15,1 2-13-15,4 8-29 0,5 7-4 16,6 10-10-16,3 3-1 15,8 8 2-15,5-2-2 0,9-3-6 16,6-2-1-16,8-10-4 16,1-6 3-16,0-9 0 15,-7-8 0-15,-9-5-5 16,-6-4-4-16,-9-1-25 16,0-2-20-16,-7 1-93 15,1 0-86 1</inkml:trace>
  <inkml:trace contextRef="#ctx0" brushRef="#br0" timeOffset="57791.7775">20943 11706 1432 0,'-5'7'239'0,"1"8"-50"15,4 0-25-15,4-6-53 0,4-3-16 16,-5-7-33-16,-8-4-12 15,4-6-20-15,0-1-15 16,2-5-18-16,10-3-5 16,-1 1-7-16,5-3-2 15,5 5 5 1,3 3 1-16,0 5 11 16,2 2 6-16,-5 4 12 0,-3 6 4 15,-2 6 7-15,-6 6-4 16,0 4-6-16,-2 2-2 15,-2 1-8-15,0-2-9 0,-1 0-65 16,1-3-56 0</inkml:trace>
  <inkml:trace contextRef="#ctx0" brushRef="#br0" timeOffset="58076.6292">21455 11709 1242 0,'0'-9'309'0,"-6"-9"-83"0,-5-2-1 31,1-1-44-31,-8 0-20 16,2 6-62-16,3 4-26 16,-6 4-44-16,4 6-10 0,1 6-7 15,1 2 1-15,8 9 3 16,0 2 0-16,4 2-4 15,5 1-3-15,10 2-4 16,-2-2 1-16,7-2 1 16,-1-3 1-16,0-9-20 15,5-4-19-15,-3-7-96 16,-1-5-64-16</inkml:trace>
  <inkml:trace contextRef="#ctx0" brushRef="#br0" timeOffset="58192.3254">21439 11501 1356 0,'-3'0'281'0,"-4"-3"10"16,2-2-57-16,-1 4-122 16,2-4-45-16,5 5-64 15,-3 2-42 1</inkml:trace>
  <inkml:trace contextRef="#ctx0" brushRef="#br0" timeOffset="58593.078">21596 11562 1475 0,'2'-1'226'0,"5"0"-103"16,6 1-8-16,6 2-33 0,7 0-15 15,5 1-17-15,0 1-8 0,-4-4-22 16,-4 1-7-16,-8 3-6 16,-5-6-2-16,-5 0-3 15,-4 2-3-15,-5-4-12 16,3 3-1-16,0 1 0 16,0 0 3-16,-18 2 7 15,-27 14 1 1,31-5 2-16,0 2 2 15,8 0 2-15,3 0 3 16,5 4 3-16,5-3 0 16,4 2 0-16,4 1-4 15,4-1-7-15,3 1-18 16,4-6-96-16,1-3-183 0</inkml:trace>
  <inkml:trace contextRef="#ctx0" brushRef="#br0" timeOffset="59025.0544">22135 11495 1446 0,'-9'0'194'0,"-9"-1"-100"16,-3 1-31-16,5 9-20 15,0 1 2-15,6 6-4 16,5 1-3-16,6-1-11 16,7 5-9-16,6-2-8 0,1-2-2 15,-1-5-1-15,1-7-1 16,-4-3-15-16,1-2-16 0,-2 1-32 16,-2-1-17-16,-3-5 0 15,-3-1 16-15,-7-3 21 16,-4 4 13-16,-7 3 34 15,-6 2 20-15,-3 1 34 16,-3-1 22-16,2 3 7 16,1 1-6-16,12 5-5 15,2 5 9-15,10 3-3 0,1 2-5 16,3-2-17-16,7 0-10 16,6-3-21-16,5 0-4 15,5-6-7 1,4-4-18-16,1-5-82 15,1-4-54-15</inkml:trace>
  <inkml:trace contextRef="#ctx0" brushRef="#br0" timeOffset="59225.283">22559 11559 1747 0,'-3'0'415'0,"2"1"-246"31,-2-1-60-31,1 0-74 16,1 0-20-16,1 0-42 15,0 0-42-15,0 0-141 0</inkml:trace>
  <inkml:trace contextRef="#ctx0" brushRef="#br0" timeOffset="59378.8108">22567 11698 1683 0,'0'0'427'0,"-2"2"-127"15,2-2-57-15,0 0-100 16,0-1-48-16,0 0-50 15,0 0-185-15</inkml:trace>
  <inkml:trace contextRef="#ctx0" brushRef="#br0" timeOffset="61948.6217">1702 12754 1389 0,'-6'1'247'15,"-3"4"-34"-15,-1 15-58 16,0 12-15-16,9 27-15 15,-1 10-18-15,4 8-34 16,-2 1-18-16,-3-12-18 0,-2-7-9 0,2-12-8 16,0-5-5-16,-1-15-37 15,4-5-34-15,-3-10-95 16,3-8-90-16</inkml:trace>
  <inkml:trace contextRef="#ctx0" brushRef="#br0" timeOffset="62180.1801">1645 12774 1505 0,'2'0'260'16,"-1"-4"-57"-16,14 3-104 15,8 1-28-15,17 2-18 16,12 0-21-16,20-2-18 0,-1 0-2 16,0-5-53-16,-1 4-69 15</inkml:trace>
  <inkml:trace contextRef="#ctx0" brushRef="#br0" timeOffset="62449.8765">1673 13302 1347 0,'1'2'232'0,"5"3"-64"15,9-2-40-15,18-3-35 16,8-2-18-16,16 2-46 16,9-1-10-16,0 1-13 0,-5 2-18 15,-7 0-100-15,-8 1-202 16</inkml:trace>
  <inkml:trace contextRef="#ctx0" brushRef="#br0" timeOffset="62650.779">1748 13122 1219 0,'-3'-1'326'15,"-3"-3"-70"-15,15 2-118 0,8-3-21 0,19 4-34 16,10 0-18-16,18-6-37 15,4 7-8-15,-1-2-45 16,-5 2-65-16</inkml:trace>
  <inkml:trace contextRef="#ctx0" brushRef="#br0" timeOffset="62989.4653">2300 13213 1367 0,'1'-1'277'15,"-1"-1"8"-15,0 7-121 16,0-5-16-16,0 12-46 0,3 49-18 0,-2-20-22 16,2 3-11-16,2 0-21 15,0-6-7-15,2-4-14 16,-3-9-10-16,1-10-55 16,-1-4-44-16,-1-11-212 15</inkml:trace>
  <inkml:trace contextRef="#ctx0" brushRef="#br0" timeOffset="63183.5647">2337 13153 1485 0,'15'-2'239'0,"23"4"-66"16,-5 5-41-16,-2 9-41 15,-8 5 4-15,-20 1-22 16,-3 1-10-16,-14-2-19 16,-4-1-12-16,-10-5-31 15,-2-4-40-15,-3-10-400 0</inkml:trace>
  <inkml:trace contextRef="#ctx0" brushRef="#br0" timeOffset="63590.6418">2978 13065 1469 0,'1'0'260'16,"9"3"-18"-16,7-1-140 16,6 3-13-16,20-2-35 15,-3-3-19-15,7 0-20 16,2 0-10-16,-9-2-57 16,-2 0-53-16</inkml:trace>
  <inkml:trace contextRef="#ctx0" brushRef="#br0" timeOffset="63791.3191">3001 13212 1488 0,'3'1'259'0,"2"1"-58"0,9-1-29 15,13 3-22-15,8 1-31 16,13-2-51-16,0 4-19 16,-4-4-41-16,-5 2-28 15</inkml:trace>
  <inkml:trace contextRef="#ctx0" brushRef="#br0" timeOffset="65543.6785">3776 12680 1496 0,'3'5'272'0,"0"5"-58"0,1 26-89 16,1 13-1-16,-4 23-27 15,-1 7-8-15,-4-7-14 16,-3-5-14-16,-3-15-22 15,1-6-10-15,6-11-34 16,3-8-37-16,5-14-104 0,1-7-83 16</inkml:trace>
  <inkml:trace contextRef="#ctx0" brushRef="#br0" timeOffset="65759.8276">3725 12766 1515 0,'8'-4'249'0,"11"-2"-90"0,18 1-95 16,11-1-11-16,15 1-24 15,4 3-13-15,4 3-5 16,-3 3-18-16,-7 6-126 15</inkml:trace>
  <inkml:trace contextRef="#ctx0" brushRef="#br0" timeOffset="66013.6096">3834 13227 1355 0,'3'3'242'16,"2"3"-29"-16,21-2-134 15,9-2-19-15,11-2-22 16,6 0-16-16,8 0-9 15,1 0-3-15,0-4-78 0,-2 1-105 0</inkml:trace>
  <inkml:trace contextRef="#ctx0" brushRef="#br0" timeOffset="66230.0834">3778 13068 1545 0,'1'0'264'0,"5"2"-97"16,22-1-102-16,11 3-18 0,18-5-20 16,3-2-10-16,8 1-29 15,-5-3-46-15</inkml:trace>
  <inkml:trace contextRef="#ctx0" brushRef="#br0" timeOffset="66562.0891">4341 13102 1297 0,'-1'0'277'16,"0"4"-62"-16,-1 3-14 15,1-7-34-15,0 10-5 0,2 50-39 16,0-25-30-16,3 7-43 15,-3 3-14-15,-2-2-23 16,1 2-3-16,-1-11-21 16,0-9-22-16,2-10-83 0,0-7-63 15</inkml:trace>
  <inkml:trace contextRef="#ctx0" brushRef="#br0" timeOffset="66762.574">4325 13099 1201 0,'10'-9'347'0,"14"-1"-74"15,4 4-60-15,1 6-95 16,-2 5-11-16,-3 11-33 16,-7 4-7-16,-11 5-14 0,-6 3-10 0,-12-4-14 15,1-1-7-15,-10-7-49 16,1-3-37-16,-2-9-419 15</inkml:trace>
  <inkml:trace contextRef="#ctx0" brushRef="#br0" timeOffset="67062.9787">4597 13397 1633 0,'2'2'356'0,"4"2"-143"15,1 5-48-15,11 2-65 0,2 4-22 0,4 4-37 16,6 1-11-16,-3 3-16 16,-1-4-12-16,-5-4-56 15,-4-4-44-15,-7-7-143 16</inkml:trace>
  <inkml:trace contextRef="#ctx0" brushRef="#br0" timeOffset="67248.4812">4838 13391 1449 0,'-9'3'283'15,"-15"7"36"-15,-5 3-54 16,-5 7-106-16,1 0-29 0,-2 0-68 16,4 2-24-16,3-4-27 15,6 3-14-15,12 0-63 16,3-6-32-16</inkml:trace>
  <inkml:trace contextRef="#ctx0" brushRef="#br0" timeOffset="67903.8566">5238 13030 1443 0,'17'1'208'0,"10"3"-88"15,13-1-72-15,4-2-8 16,0 0-28-16,3-1-13 16,-10 0-103-16</inkml:trace>
  <inkml:trace contextRef="#ctx0" brushRef="#br0" timeOffset="68166.6041">5232 13175 1595 0,'9'0'311'0,"17"0"-153"0,7 1-14 15,13 1-55-15,1 4-30 16,-4 1-25-16,-1-3-28 16</inkml:trace>
  <inkml:trace contextRef="#ctx0" brushRef="#br0" timeOffset="68869.8964">6458 12555 1485 0,'-9'-14'242'0,"-6"-13"-73"16,1 9-32-16,-4 10-58 16,3 9-11-1,-6 15-37-15,3 10-10 16,0 20-7-16,-2 14 2 0,6 32 1 15,6 20 0-15,6 17-2 16,1 5-3-16,1-1-3 16,0-9 1-16,1-11 5 15,1-9 2-15,-2-19 7 16,-3-7 4-16,-9-12 0 16,-2-9-1-16,-4-10-3 0,-4-13-7 15,-6-17-29-15,1-5-32 16,-1-17-48-16</inkml:trace>
  <inkml:trace contextRef="#ctx0" brushRef="#br0" timeOffset="69602.8863">7112 13124 702 0,'5'-7'473'0,"2"-6"-173"16,-2-2-163-16,-7 3-14 16,-8 2-3-16,-11-2-9 15,-3 3-8-15,-7 3-24 0,2 4-17 16,5 10-36-16,1 0-16 0,7 10-10 16,2 0-2-16,12 6 3 15,3 5 0-15,13-3 4 16,3-2 2-16,7-6 1 15,4-7 2-15,2-11 2 16,7-3 2-16,-10-16 0 16,1-1-9-16,-4-8-24 0,-3-7-9 15,3-3-6-15,-2-6 7 16,-2-7 18-16,-3-6 5 16,-8-3 5-16,-4 0 5 0,-6 13 14 15,-4 10 7 1,-4 22 7-16,2 7-2 0,2 15-9 31,1 8-7-31,1 15-3 16,2 8 2-16,1 20 5 15,2 2 1-15,3 5 0 16,4 2-6-16,-2-17-4 0,1 0-1 16,3-13-28-16,-4-10-29 15,2-9-90-15</inkml:trace>
  <inkml:trace contextRef="#ctx0" brushRef="#br0" timeOffset="69856.3508">7516 12727 1505 0,'-4'2'263'16,"-1"8"-60"-16,-2 6-69 15,3 17-49-15,-1 9 4 0,5 12-7 16,3 8-1-16,-3-4-15 16,1-3-15-16,-1-9-22 15,0-8-9-15,1-11-8 16,3-5-1-16,-2-11-18 16,0-6-21-16,2-8-70 15,0-4-32-15,2-10-115 0</inkml:trace>
  <inkml:trace contextRef="#ctx0" brushRef="#br0" timeOffset="70009.5543">7504 12679 1504 0,'6'0'226'0,"9"0"-116"15,6 3-30-15,15 2-38 16,3 3-7-16,8 5-21 15,0 2-10-15,-3 1-134 16</inkml:trace>
  <inkml:trace contextRef="#ctx0" brushRef="#br0" timeOffset="70272.5722">7533 13249 1396 0,'11'1'239'15,"1"-1"-55"-15,12 2-81 16,8-1-22-16,4 3-52 15,5-1-16-15,-1 0-31 16,-3-3-57-16</inkml:trace>
  <inkml:trace contextRef="#ctx0" brushRef="#br0" timeOffset="70460.2145">7565 13045 1292 0,'6'0'281'16,"2"-1"-33"-1,11-1-157-15,6 4-21 16,12-1-31-16,6 2-18 0,5 1-23 16,-2-2-56-16</inkml:trace>
  <inkml:trace contextRef="#ctx0" brushRef="#br0" timeOffset="70772.2319">7949 13154 1556 0,'-5'6'289'15,"-5"6"-104"-15,1 7-71 16,2 4 4-16,3 9-21 16,6 10-13-1,-2 3-34-15,5 6-21 16,4-4-20-16,-3-9-14 15,3-7-62-15,-2-6-35 16,-2-7-155-16</inkml:trace>
  <inkml:trace contextRef="#ctx0" brushRef="#br0" timeOffset="71012.1244">7975 13102 1470 0,'19'0'253'15,"14"-1"-49"-15,-2 8-84 16,2 3-18-16,-11 5 0 16,-8 4 7-16,-14 3-2 15,-16 1-4-15,-15-1-25 16,-5-5-22-16,-1-10-55 15,5-5-40-15,9-6 136 16</inkml:trace>
  <inkml:trace contextRef="#ctx0" brushRef="#br0" timeOffset="80371.9747">4480 9299 1482 0,'0'-2'274'0,"-1"2"-51"15,1 2-50-15,0-2-61 16,0 0-38-16,9 21-27 16,23 36-17-16,-15-23-23 15,2-3-1-15,-5-4-26 0,-2-2-33 16,1-9-119-16,-4-4-112 0</inkml:trace>
  <inkml:trace contextRef="#ctx0" brushRef="#br0" timeOffset="80572.2923">4669 9326 1513 0,'-8'3'263'0,"-15"12"-74"0,-7 2-39 32,-8 10-42-32,-4 2-19 15,0 2-43-15,2-2-14 0,9-6-32 16,11-3-35-16,12-9-362 16</inkml:trace>
  <inkml:trace contextRef="#ctx0" brushRef="#br0" timeOffset="82091.462">8236 13384 1220 0,'0'0'328'0,"3"3"-55"16,4 3-57-16,6 3-83 16,8 4-12-16,2 3-61 15,2 0-20-15,2 7-22 0,-5-2-2 16,-3-6-22-16,-2 2-34 16,-7-10-110-16,-1 0-107 15</inkml:trace>
  <inkml:trace contextRef="#ctx0" brushRef="#br0" timeOffset="82291.8455">8455 13327 1277 0,'-5'0'311'0,"-7"8"-29"16,-4 7-33-16,-12 16-72 15,-2 7-35-15,-8 5-68 0,-3-1-19 0,4-8-39 16,6-3-28-16,10-17-87 16,12-6 13-16</inkml:trace>
  <inkml:trace contextRef="#ctx0" brushRef="#br0" timeOffset="87406.3863">9007 13023 1515 0,'3'0'233'0,"10"0"-127"16,5-1-19-16,14 1-36 0,11 2-19 0,12-3-24 15,3 1-8-15,-5 0-111 16,-3-5-125-16</inkml:trace>
  <inkml:trace contextRef="#ctx0" brushRef="#br0" timeOffset="87638.0785">9090 13165 1025 0,'0'2'432'0,"4"-1"-190"16,12 3-57-16,20-4-62 15,8 0-20-15,10 0-50 16,-4 0-16-16,-11 0-34 15,-3-2-39-15</inkml:trace>
  <inkml:trace contextRef="#ctx0" brushRef="#br0" timeOffset="88309.2099">9939 12678 1403 0,'-1'-3'266'0,"0"-4"-23"16,1 7-94-16,-1 0-24 15,0 0-58-15,-1 14-28 16,2 58-19-16,3-16-7 15,3 20-8-15,-1 2 0 16,3-5-1-16,0-8 0 0,2-16-21 16,1-5-16-16,1-17-70 15,-2-5-41-15,-1-15-121 16</inkml:trace>
  <inkml:trace contextRef="#ctx0" brushRef="#br0" timeOffset="88524.7732">10102 13041 1202 0,'-12'7'319'16,"-3"1"-139"-16,-7 5-62 15,0-2-11-15,2 3-40 16,-1 0-9-16,8 0-13 31,4 0 8-31,9-7-3 16,6 4-8-16,11-3-12 0,2-3-8 31,-10-3-11-31,1 2-13 0,39 8-83 0,1-1-76 16</inkml:trace>
  <inkml:trace contextRef="#ctx0" brushRef="#br0" timeOffset="88910.5816">10225 13228 1391 0,'-2'3'247'15,"2"4"-48"-15,3 1-70 16,7-2-23-16,4 0-35 16,0-5-9-16,1-2-21 15,4-2-11-15,-3-7-13 16,-3-1-4-16,0-2-5 15,-6-1-6-15,-4 0-11 16,-1 4-9-16,-6 2-14 0,-4 5 1 16,-4 4 9-16,-4 3 5 15,-3 6 13-15,-2 0 2 16,9 7 5-16,-2 2 7 16,4 1 18-16,7 3 11 15,4 0 15-15,10 2-2 16,6-5-15-1,3-2-9-15,3-8-19 16,4-4-26-16,8-7-77 16,1-5-82-16</inkml:trace>
  <inkml:trace contextRef="#ctx0" brushRef="#br0" timeOffset="89765.5789">10810 12985 1462 0,'0'-1'275'0,"5"4"-3"0,9 7-136 16,7 3-31-16,16 10-51 16,2-1-19-16,3 0-18 15,-2 5-4-15,-9-6-19 16,-4 2-30-16,-6-1-119 15,-2-3-87-15</inkml:trace>
  <inkml:trace contextRef="#ctx0" brushRef="#br0" timeOffset="89982.2934">11093 13012 1515 0,'-8'3'264'0,"-10"7"-76"16,-4 2-33-16,-7 4-33 15,0 7-23-15,-3 1-47 16,-5 3-13-16,6 1-21 16,-1-2-9-16,10-7-16 0,4-3-28 15,13-9-97-15,5-5-203 0</inkml:trace>
  <inkml:trace contextRef="#ctx0" brushRef="#br0" timeOffset="91300.6476">11516 13184 936 0,'-1'0'372'0,"7"1"-213"16,17-1-61-16,38 6-21 16,18-1 8-16,37-1-13 15,22 1 15-15,29-2 6 16,12 4-10-16,11 1-27 15,-3-1-17-15,-10-1-25 16,-15-5-7-16,-26-2-15 16,-15-2-36-16,-23-4-206 15</inkml:trace>
  <inkml:trace contextRef="#ctx0" brushRef="#br0" timeOffset="91717.1381">12399 12901 1092 0,'2'-15'389'16,"3"-23"-134"0,2 0-83-16,0-7-27 15,0 1 1-15,-6 0-40 16,-2 2-3-16,-2 8-30 15,-2 4-14-15,2 14-23 16,1 5-28-16,1 13-21 16,-1 9 0-16,0 17 1 15,1 9 6-15,3 26 3 0,6 10 5 16,2 15-38-16,2 3-63 0</inkml:trace>
  <inkml:trace contextRef="#ctx0" brushRef="#br0" timeOffset="92249.9651">11589 13474 1358 0,'-21'9'255'0,"-15"9"-33"16,-2 13-81-16,4 7-24 15,8 13-24-15,9 1-21 0,21 13-28 16,6 0-10-16,15 2-21 16,4-7-5-16,3-11 1 15,2-10-12-15,-2-15-58 16,-3-6-43-16,-7-13-308 15</inkml:trace>
  <inkml:trace contextRef="#ctx0" brushRef="#br0" timeOffset="92434.8035">11693 13700 1544 0,'4'4'283'15,"3"4"-69"-15,8 13-140 0,9 7-1 16,4 11-29-16,1 1-13 16,3 2-7-16,-4-1-11 15,-7-9-67-15,-1 0-72 0</inkml:trace>
  <inkml:trace contextRef="#ctx0" brushRef="#br0" timeOffset="92619.9429">11900 13759 1381 0,'-17'3'252'16,"-20"13"-16"-16,0 2-80 16,0 5-90-16,5 6-15 0,8-5-35 15,0 1-6-15,12-3-77 16,1-9-90-16</inkml:trace>
  <inkml:trace contextRef="#ctx0" brushRef="#br0" timeOffset="92935.9926">11913 13500 1492 0,'10'-5'256'0,"10"-1"-73"0,3 2-56 0,-1 9-61 15,-3 3-13-15,-6 6-10 16,-7 6 0-16,-12 1 1 16,-4 1-11-16,-1-5-15 15,3-3-4-15,8-5-9 16,6-4-1-16,13 1-1 15,2-4-1-15,9 0-2 16,-2 1-14-16,-3-1-70 16,1 7-64-16</inkml:trace>
  <inkml:trace contextRef="#ctx0" brushRef="#br0" timeOffset="93151.5885">12284 13732 1669 0,'2'6'348'0,"-2"7"-203"16,0 7-23-16,5 13-17 0,0 4-22 15,0 6-32-15,6 2-13 16,-4-7-25-16,-2-6-27 15,2-8-83-15,-3-11-50 16</inkml:trace>
  <inkml:trace contextRef="#ctx0" brushRef="#br0" timeOffset="93305.0818">12212 13904 1511 0,'1'-8'274'15,"11"-5"-35"-15,10 2-171 16,11 1-10-16,16 5-37 16,0 2-17-16,9 1-86 15</inkml:trace>
  <inkml:trace contextRef="#ctx0" brushRef="#br0" timeOffset="94054.2481">12776 13912 1151 0,'-5'-8'364'0,"-3"-7"-155"0,-6-5-50 32,-5 0-15-32,4 0-48 15,-5-3-14-15,2 10-32 16,0 6-17-16,-1 10-20 16,2 11-8-16,1 7-2 0,7 4 0 15,4 9 1-15,9 0 1 16,6-5-4-16,3-6 1 15,7-7-1-15,-1-5 2 0,2-8 1 16,-3-3-3-16,-3-14-22 16,-1-3-11-16,-5-8-18 15,-1-1-4-15,-3 2 20 16,2 5 9-16,-7 7 16 16,1 6 9-16,-5 10 26 15,1 7 9 1,3 10 13-16,0 1-2 15,5 3-22-15,0-2-9 16,7-3-10-16,0-3-19 16,6-5-71-16,-2-4-70 0</inkml:trace>
  <inkml:trace contextRef="#ctx0" brushRef="#br0" timeOffset="94392.0289">12720 13551 1244 0,'2'-2'319'0,"4"-9"-50"15,7 8-62-15,5 2-70 16,2 1-23-16,-1 3-55 15,2 3-20-15,-6 2-12 16,-5-2-3-16,-10 3 1 16,-4 1 0-16,-9 1-6 0,-2-2-3 15,-1 1-7-15,4-2-1 0,7 0-7 16,5 0 0 0,10-3-3-16,2 0-2 0,8-2 1 15,2 3-9-15,4 1-30 16,1 2-26-16,3 0-78 15,0 2-56-15</inkml:trace>
  <inkml:trace contextRef="#ctx0" brushRef="#br0" timeOffset="94623.4381">13019 13485 1218 0,'4'-2'354'16,"4"-1"-66"-16,5 8-87 16,5 5-25-16,8 15-71 15,-2 2-24-15,5 13-21 16,-2 7-1-16,-13 4-7 16,0 7-6-16,-16 13-13 0,-9-1-9 15,-5 3-8-15,-1-5-12 0,-4-19-48 16,4-4-49-16</inkml:trace>
  <inkml:trace contextRef="#ctx0" brushRef="#br0" timeOffset="95279.0766">13428 13434 884 0,'1'-3'458'0,"5"-5"-255"16,4 0-75-16,6-1-28 16,4 2-10-16,1 4-19 15,0 3-10-15,-3 4-24 16,-6 2-6-16,-8 0-15 15,-5 1-5-15,-7 5-2 0,-3-3-1 16,0 3-3-16,0-4-2 16,7-4-3-16,4 2-1 15,9-1-3 1,4-3 2-16,5 4 4 16,3 1 3-16,-6 4 7 15,-5 2 3-15,-10 1 6 16,-8 1-1-16,-14-4-2 15,2 1-5-15,-4-3-26 16,4-2-30-16,6-6-91 16,7 4-186-16</inkml:trace>
  <inkml:trace contextRef="#ctx0" brushRef="#br0" timeOffset="95526.7156">13379 13665 1387 0,'7'-1'238'16,"8"-2"-40"-16,9 1-56 15,16 0-56-15,6 1-29 16,5 1-34-16,-1 1-8 0,-13 2-21 15,-9 1-23-15,-11-1-70 16,-3 4-96-16</inkml:trace>
  <inkml:trace contextRef="#ctx0" brushRef="#br0" timeOffset="95858.5912">13474 13801 1296 0,'6'-3'277'15,"5"-2"-93"1,4 1-38-16,2 0-3 16,4 3-42-16,-3 1-18 15,3 5-37-15,-6 1-20 16,-9 6-8-16,-4-1 1 15,-10 0 5-15,-3 1 1 0,-5 1-8 16,1 0-4-16,3-3-7 16,2-3-3-16,9 0-3 15,1-4 0-15,10 3 0 16,0-1 2-16,10 1 2 16,1 2 0-16,-2-4-3 15,8 2-11-15,-4-4 31 0</inkml:trace>
  <inkml:trace contextRef="#ctx0" brushRef="#br0" timeOffset="96582.2667">14528 12457 1346 0,'-10'-14'246'0,"-7"-14"-62"16,-4 7-27-16,3 18-55 0,-1 6-23 15,2 14-31-15,4 11-10 16,2 16-18-16,2 7-1 16,3 24-5-16,0 9 0 15,5 28-7-15,-1 8-4 16,-3 2 0-16,-2-3 2 0,-2-13 3 15,0-2 3-15,1-14 10 16,-2-7 3-16,-1-22 6 16,-1-11 0-16,-1-15-6 15,-4-10-4-15,4-12-40 16,-4-10-34-16,7-12-145 16</inkml:trace>
  <inkml:trace contextRef="#ctx0" brushRef="#br0" timeOffset="97215.4681">15059 13162 1036 0,'0'-4'361'0,"0"-9"-243"16,-3 1-29-16,-5 0-11 15,-4-2 18-15,-5-1 22 16,-2-1 4-16,-3 5-24 16,2 5-25-16,0 7-46 15,2 3-13-15,4 6-10 16,2 3-2-16,11 5-1 16,1 1 2-16,13 5 0 15,3-2 1-15,6-4 3 16,3-2 0-16,-2-12 5 0,4-4 1 15,-6-7 1-15,-3-6-5 16,-2-8-12-16,-4-7-9 16,-3-6-10-16,0-3-1 15,-5-9 5-15,-3-4 5 16,-2-16 12-16,-3-2 5 0,-3 4 16 31,0 5 5-31,0 27 10 16,-1 10-1-16,2 19-13 15,4 8-5-15,2 15-10 16,0 7 2-16,1 17 5 16,-1 12 2-16,-2 14 2 15,3 5-2-15,1-4-5 0,4-7 0 16,1-18-4-16,1-7-20 0,1-11-68 16,4-6 21-16</inkml:trace>
  <inkml:trace contextRef="#ctx0" brushRef="#br0" timeOffset="97817.8982">15476 13109 1190 0,'4'-1'311'15,"4"-2"-161"-15,-2-4-5 16,-3-2-37-16,0 0-15 0,-6-2-21 15,-4-2 3-15,-8-2 9 16,-7-3-2-16,-4 1-21 16,-2 5-14-16,-2 6-35 15,5 9-8-15,2 13-5 16,3-1-2-16,10 9-1 16,1-3-2-16,10-4-1 15,6 0-1-15,10-8 1 16,4-1-1-16,5-6-10 15,3-2-10-15,-1-8-32 16,-3-4-12-16,-4-5-19 16,-4 1 12-16,-4-2 31 15,-2 4 14-15,-3 9 31 16,-3-1 14-16,-6 13 18 0,-6 1 9 16,-1 13 2-16,0 6-8 15,3 10 2-15,4 7 0 16,2 10 7-16,5 3 12 15,4 4 8-15,1-2 5 16,0-12-2-16,-2-9-6 16,-5-15-18-1,-1-3-7-15,0-4-9 16,-4-5-11-16</inkml:trace>
  <inkml:trace contextRef="#ctx0" brushRef="#br0" timeOffset="100455.0873">16016 13190 1579 0,'5'0'324'0,"-5"-3"-95"16,5 1-57-16,-5 1-76 15,0 0-33-15,0 1-53 16,0 0-35-16</inkml:trace>
  <inkml:trace contextRef="#ctx0" brushRef="#br0" timeOffset="101542.4274">17130 13031 349 0</inkml:trace>
  <inkml:trace contextRef="#ctx0" brushRef="#br0" timeOffset="106010.9621">16809 12680 1346 0,'-3'-9'231'0,"-9"-9"-73"16,-3-1 4-16,-8 4-21 15,-3 4-11-15,-2 11-52 16,-7 3-22-16,8 17-39 15,1 7-10-15,4 13-3 16,18 8 0-16,7 5 1 16,11 2 0-1,21-5 3-15,4-13 4 16,14-19 3-16,3-10 2 0,1-16 0 16,-8-9 1-16,-8-9 3 15,-10-7 0-15,-15-5-24 16,-6 3-26-16,-15-1-85 15,-7 1-84-15</inkml:trace>
  <inkml:trace contextRef="#ctx0" brushRef="#br0" timeOffset="106158.1798">16542 12439 1195 0,'0'-6'333'0,"-1"-1"-109"16,1 2-46-16,8 5-87 15,0 6-36-15,7 6-67 16,5 7-65-16</inkml:trace>
  <inkml:trace contextRef="#ctx0" brushRef="#br0" timeOffset="106459.1142">17088 12737 1300 0,'0'2'266'15,"5"6"-79"-15,-3 7-55 16,4 14-58-16,-2 9-15 0,3 16-29 31,-1 6-4-31,1 1-4 16,-1-1-14-16,2-10-53 16,1-5-42-16,1-9-178 15</inkml:trace>
  <inkml:trace contextRef="#ctx0" brushRef="#br0" timeOffset="106628.6142">17123 12978 1666 0,'4'-1'335'0,"4"-5"-235"15,10 1-30-15,14 3-47 16,1-5-13-16,8 5-17 0,0 1-47 31</inkml:trace>
  <inkml:trace contextRef="#ctx0" brushRef="#br0" timeOffset="107092.1146">17412 12761 1214 0,'-3'-1'306'15,"-9"1"-134"-15,3 2-50 16,2 11-50-16,1 4-22 0,6 11-19 16,4 3-6-16,12 2-7 15,0-3-4-15,7-11-3 16,7-4-1-16,-6-13 4 15,3-3 0-15,-10-8 1 16,0-3-1-16,-6-6-2 16,-7-4-2-1,1 3-5-15,-5-1-2 16,-1 7-3-16,-6 3-2 16,-1 3-4-16,-3 3-1 0,8 11-3 15,4 5-1-15,0 8 3 16,5 6 3-16,2 4 2 15,1-4 2-15,10-1 5 16,-2-8 7-16,3-10 20 16,2-3 15-16,-4-9 18 0,2-8-2 15,-10-7-12-15,-2-3-13 16,-7-2-25-16,0 2-24 16,-1-3-81-16,-1 2-63 15</inkml:trace>
  <inkml:trace contextRef="#ctx0" brushRef="#br0" timeOffset="107292.7127">17843 12805 1259 0,'14'9'323'0,"9"4"-49"0,1 10-106 15,2-2-30-15,-6 2-62 16,-5 1-18-16,-12-5-15 15,-7 3 0-15,-14-10-2 16,-4-3-22-16,-1-10-85 16,1-9 141-16</inkml:trace>
  <inkml:trace contextRef="#ctx0" brushRef="#br0" timeOffset="108279.6367">19010 12801 1283 0,'2'0'256'0,"-2"-4"-130"0,-5-3-7 16,-1 0-22-16,-6-5-2 0,-6 0-10 16,-5-1 4-16,-7-2-17 15,-7 1-20-15,1 5-28 16,-1 2-14-16,6 7-14 15,6 5-5-15,10 9-7 16,6 5-1-16,9 8 3 16,5 0 3-16,15 0 10 15,8-2 2-15,10-7 5 0,4-8 2 16,0-7 2-16,-6-5 1 16,-9-12 2-16,-5-2-1 15,-12-7-5-15,3-6-7 16,-8-2-11-1,-1-3-3-15,-5-8-2 16,-1-3 4-16,-6-7 7 16,-5 1 0-16,7 11 12 15,-6 8 5-15,8 20-1 16,0 9 1-16,-1 12-3 16,6 12-4-16,-1 10 8 15,2 8-2-15,11 7 3 0,-1 0-4 0,-2 4-2 16,2-3-1-16,0-4-19 15,-1-5-38-15,4-10-375 16</inkml:trace>
  <inkml:trace contextRef="#ctx0" brushRef="#br0" timeOffset="108849.9964">19390 12814 921 0,'2'-3'444'0,"0"-5"-261"16,-1-2-45-16,0-1-28 0,-1-1-1 0,-4 0-19 16,-9-1-8-16,-7 1-11 15,-4 0-11-15,-4 4-29 16,-2 2-14-16,2 6-16 16,0 5-3-16,5 6-7 15,6 2 0-15,7 5 5 16,8 4 3-1,6 2 1-15,6-2 4 16,8 0 0-16,5-7 0 16,9-9 3-16,0-3 0 15,-2-10 2-15,-1-2-2 16,-10-4-4-16,-1-4-3 16,-9 2-3-16,-2 1-2 15,-6 6 1-15,-7 5 0 0,0 11-2 16,-2 7 4-16,-2 13 8 15,6 6 4-15,-1 9 4 16,2 10-4-16,3-2-4 16,5-2-2-16,3-8 0 15,2-8 3-15,0-9 0 0,-1-4 2 16,-3-8-32 0,-4-8-42-16</inkml:trace>
  <inkml:trace contextRef="#ctx0" brushRef="#br0" timeOffset="109267.1456">19766 12709 981 0,'5'0'439'0,"6"0"-229"16,6 0-29-16,11 3-19 16,6-3-20-16,13 4-36 15,1 0-28-15,1-1-35 0,3 1-15 16,-5-4-31-16,4-4-30 15,-5-4-142-15,0-1-88 0</inkml:trace>
  <inkml:trace contextRef="#ctx0" brushRef="#br0" timeOffset="109736.2141">19834 12841 781 0,'-4'1'428'0,"-1"0"-196"16,-1 0-123-16,5-1-29 15,1 0 1-15,0 0-12 16,0 0 1-16,1-1-5 15,22 0-6-15,37 1-17 0,-17-1-7 16,15-1-10-16,3 0-2 16,10 1 8-16,-3 0 0 15,-10 1-4-15,-12 2-4 16,-20-1-12-16,-11 2-3 16,-15-1-3-16,-4 3-19 15,-7-2-90-15</inkml:trace>
  <inkml:trace contextRef="#ctx0" brushRef="#br0" timeOffset="110236.7769">19961 12363 977 0,'0'-12'456'0,"1"-10"-266"16,2-1-37-16,-3 0-4 15,1 4-39-15,0 2-14 0,0 5-18 16,-2 7-11-16,1 7-24 16,-2 5-10-16,3 14-19 15,2 5-5-15,2 8-5 16,9 4 0-16,-9-5 0 16,5-2-5-16,-7-8-43 15,-3-5-49-15</inkml:trace>
  <inkml:trace contextRef="#ctx0" brushRef="#br0" timeOffset="110700.4477">20038 12180 1153 0,'-9'-7'326'0,"-15"-6"-175"15,1-3-16-15,-4 9-48 16,-1 4-14-16,-2 6-47 15,-5 9-11-15,2 6-10 16,0 9-3 0,8 9-1-16,2 7 1 15,11 16-1-15,8 3 3 0,12 1 13 16,9-2 8-16,18-17 17 16,8-9 3-16,12-17-2 15,3-14-5-15,7-13-11 16,-5-12-3-16,-1-11 1 15,-6-5 1-15,-19-16 25 16,-12-2 15-16,-28-6 8 0,-17 0-3 16,-19 13-31-16,-8 9-31 15,3 13-67-15,5 8 24 16</inkml:trace>
  <inkml:trace contextRef="#ctx0" brushRef="#br0" timeOffset="111656.4004">21415 3280 1402 0,'2'-20'225'0,"-2"-17"-66"16,2 10-14-1,3 13-23-15,-5 6-13 16,1 11-28-16,-1 7-17 15,1 9-37-15,4 11-7 16,0 15-4-16,0 2-5 16,0 1-5-16,0-5 1 0,-4-13 3 15,-6-5 1-15,-1-5-16 16,-6-6-17-16,-10-12-17 16,3-2-8-16,-3-10 5 15,9-3 6-15,16 2 6 16,13-1 0-16,12 3 18 15,8 2 9-15,4 5 7 0,-1 2 4 0,2 10-17 16,-7-2-53-16</inkml:trace>
  <inkml:trace contextRef="#ctx0" brushRef="#br0" timeOffset="112019.5055">21576 3009 1537 0,'-18'-18'272'16,"-21"-15"-98"-16,2 10-51 15,-9 23-62-15,-7 13-20 16,-7 23-31-16,-4 4-4 16,7 21-3-16,8 6-4 0,19 22-2 15,9 6 0-15,21 6 1 16,6 4 4-16,16-15 16 15,12-4 7-15,27-17 9 16,12-13 0-16,17-31-6 16,0-25 4-16,-4-36 19 15,-2-17 5 1,-8-24 1-16,-10-7 6 0,-28-17-6 16,-25-2-10-1,-43 3-8-15,-23 11-11 0,-28 26-39 16,-8 10-29-16,8 19-69 15,10 7 21-15</inkml:trace>
  <inkml:trace contextRef="#ctx0" brushRef="#br0" timeOffset="113106.7916">20752 12561 1495 0,'7'-11'224'0,"14"-12"-116"15,5-3-2-15,10 1-5 0,-5-1-2 16,0 7-8-16,-3 10-7 15,-10 13-30-15,10 14-16 16,-7 20-10-16,-1 7 0 16,-3 15-1-16,-5 3-2 15,-5-1-6 1,2-3-4-16,2-11-4 16,-3-8-1-16,2-16 1 15,-2-8 1-15,-4-16-4 16,-3-9-8-16,-6-12-7 15,-4-5-8-15,-7-7-7 16,1-1 3-16,0 3 1 16,0 4 4-16,2 16-4 0,4 9-1 0,-6 12 7 15,2 11 4-15,0 10 13 16,-9 5 3-16,4 2-2 16,0 0 0-16,-4-5-37 15,0-8-36-15,0-4-94 16</inkml:trace>
  <inkml:trace contextRef="#ctx0" brushRef="#br0" timeOffset="113746.2624">21554 12775 1252 0,'4'-4'272'0,"3"-4"-144"16,-4-1-4-16,-3-1-23 16,-4-2-11-16,-8-3-16 15,-4 0-6 1,-5 1-12-16,0 5-13 16,1 8-26-16,0 3-10 15,3 11-15-15,4 2-3 16,2 10 6-16,1 1 4 15,8 5 7-15,5 0 5 0,12-3 3 16,5-5 0-16,4-15 5 16,-2-7 3-16,0-16 1 15,1-6 0-15,1-10-3 16,-3-5-2-16,-4-6-6 16,0 0 0-16,-11-3-1 15,-3-3-1-15,-7-10 1 0,-4-4-2 16,-4 5 7-16,1 11 7 15,4 27 1 1,-2 13 3-16,3 23-11 16,2 13-8-16,5 22-4 15,0 3-2-15,7 7 4 16,0-4 0-16,2-5 2 16,3 0 0-16,2-8 0 15,-1-3-2-15,0-13-30 16,-3-5-26-16,-7-15 166 0</inkml:trace>
  <inkml:trace contextRef="#ctx0" brushRef="#br0" timeOffset="114278.9376">22099 12657 1227 0,'1'0'282'0,"-1"-7"-150"15,-3 4-3-15,2 2-25 16,0 0 1-16,-24-6-16 16,-31-6-6-16,29 13-24 15,-4 0-19-15,11 8-28 16,6 3-9-16,10 0-4 31,5 4 1-31,3-1 5 16,1 1 4-16,14 3 3 0,7 3-1 15,4 4 3-15,2 1 5 16,-10-1 14-16,-8-1 9 0,-11-2 20 16,-7-3 7-16,-12-4-1 15,-4-4-5-15,-7-11-24 16,2-1-13-16,0-12-16 15,5-2-22-15,9 0-84 16,5-1-41-16</inkml:trace>
  <inkml:trace contextRef="#ctx0" brushRef="#br0" timeOffset="119208.7625">22538 12929 1544 0,'0'17'327'0,"-3"8"-55"0,-6 14-127 16,-3 3-23-16,-5 1-240 16</inkml:trace>
  <inkml:trace contextRef="#ctx0" brushRef="#br0" timeOffset="120328.1791">2020 14851 1473 0,'-3'19'246'16,"-7"18"-63"0,-5 6-25-16,-14 2-51 15,-6-1-20-15,-5-3-41 16,2-13-13-16,5-10-13 16,2-14-6-16,7-15-14 15,0-8-8-15,9-10-12 16,5 5-4-16,8-2 9 15,4 4 6-15,10 9 5 0,2 0 4 16,11 19 4-16,5 8 2 16,4 7 2-16,3 5-3 0,-4-1 1 15,-1 3 2-15,-5 2-36 16,-11-5-51-16</inkml:trace>
  <inkml:trace contextRef="#ctx0" brushRef="#br0" timeOffset="120481.7177">1790 14799 1554 0,'-3'-1'278'16,"3"0"-113"-16,3 5-95 0,-3-4-108 15,0 0-112-15</inkml:trace>
  <inkml:trace contextRef="#ctx0" brushRef="#br0" timeOffset="120813.6761">2296 15109 1539 0,'8'7'300'0,"7"4"-83"0,-4-11-88 16,3 0-24-16,-2-11-55 15,-3 0-16-15,-1-3-18 32,-5-6-5-32,-5 0-10 0,-7-6-4 15,-5 4-10-15,-1 3-1 16,1 6-2-16,4 7 2 16,4 11 2-16,1 4-2 15,3 9 4-15,1 3 3 16,-1 7 9-16,1 2 4 15,1 2 6-15,0 4 4 0,3 2-3 16,-2 0-2-16,3 3-1 16,-2-8-4-16,4-5-56 15,1-5-61-15</inkml:trace>
  <inkml:trace contextRef="#ctx0" brushRef="#br0" timeOffset="121129.7218">2758 14993 1594 0,'-8'10'322'0,"-14"9"-142"0,-2 2-30 15,-7-8-66-15,-2 1-32 16,5-2-34-16,2-6-10 15,10-4-12-15,-5-8-6 16,7-9-8-16,2 4-1 0,5-7 3 16,8 0 0-16,5 1 10 31,5 0 10-31,7 9 17 16,4 8 12-16,-1 15 17 15,0-2 1-15,-2 14-2 0,-2-1-8 16,0 3-10-1,-1 4-36-15</inkml:trace>
  <inkml:trace contextRef="#ctx0" brushRef="#br0" timeOffset="121652.6754">4111 14571 1600 0,'-4'8'312'0,"2"22"-131"15,-2 13-35 1,4 25-23-16,6 11-13 16,-3 10-42-16,4-2-6 0,-7-10-25 15,0-7-12-15,-1-19-14 16,2-6-16-16,5-21-77 15,0-8-49-15</inkml:trace>
  <inkml:trace contextRef="#ctx0" brushRef="#br0" timeOffset="121853.0321">4083 14645 1327 0,'18'-5'231'0,"9"-6"-93"16,21 3-83-16,11 0-16 16,12 5-17-16,5 3-10 15,2 7 1-15,-5 6-35 16</inkml:trace>
  <inkml:trace contextRef="#ctx0" brushRef="#br0" timeOffset="122132.0078">4206 15228 1202 0,'13'-1'329'16,"9"-1"-112"-16,13 1-100 15,6-2-30-15,14 3-50 16,-5 1-14-16,-5-2-50 15,-3 0-54-15</inkml:trace>
  <inkml:trace contextRef="#ctx0" brushRef="#br0" timeOffset="122332.1032">4189 15046 1532 0,'3'0'262'15,"10"-1"-75"-15,11 1-93 16,20-6-53-16,9 3-1 16,16-1-25-16,-2-3-38 15</inkml:trace>
  <inkml:trace contextRef="#ctx0" brushRef="#br0" timeOffset="122702.0437">4660 15116 1564 0,'-3'10'284'0,"-5"15"-103"15,3 7-32-15,0 11-25 16,7 3-21-16,6 0-54 16,0-2-16-16,2-4-20 15,-3-10-16-15,0-9-69 0,-1-4-64 16</inkml:trace>
  <inkml:trace contextRef="#ctx0" brushRef="#br0" timeOffset="122902.488">4652 15023 1500 0,'14'-7'270'0,"19"4"-32"15,3 3-73-15,-4 11-55 16,-4 6-7-16,-18 8-32 0,-7 7-12 0,-16-4-20 15,-5 3-8-15,-4-9-61 16,-4-10-31-16,7-2-96 16</inkml:trace>
  <inkml:trace contextRef="#ctx0" brushRef="#br0" timeOffset="123973.7794">5367 14925 1513 0,'6'1'226'0,"12"5"-140"16,8 1-7-16,10 1-20 15,5-7-23-15,6 4-24 16,1-2-3-16,2-3-89 31,-3 4-101-31</inkml:trace>
  <inkml:trace contextRef="#ctx0" brushRef="#br0" timeOffset="124158.7034">5440 15088 1565 0,'6'3'270'0,"15"3"-137"15,1-2-35-15,8 3-30 16,5-2-20-16,5 4-37 16,-2-2 23-16</inkml:trace>
  <inkml:trace contextRef="#ctx0" brushRef="#br0" timeOffset="125023.8246">6218 14586 1356 0,'2'-13'238'0,"2"-10"-50"16,-1 7-7-16,2 16-45 15,-2 11-7-15,3 16-49 16,1 14-21-16,-2 16-20 31,2 8-11-31,-2 13-14 16,-4-3-5-16,1-6-8 0,-2-6-17 15,0-22-41-15,0-5-30 16,2-21-80-16,3-9-95 16</inkml:trace>
  <inkml:trace contextRef="#ctx0" brushRef="#br0" timeOffset="125223.7773">6431 14889 1129 0,'-6'0'340'0,"-9"-1"-204"16,-1 7-17-16,-14 7-32 15,0 3 0-15,-4 4-10 16,0 1-5-16,12 2-20 16,6-1 0-1,13-3-4-15,6-3 2 16,14-2-8-16,9-5-8 0,14-1-14 16,3-3-14-16,-2-4-64 15,2 0-45-15</inkml:trace>
  <inkml:trace contextRef="#ctx0" brushRef="#br0" timeOffset="125593.6944">6564 15116 1511 0,'2'3'238'0,"5"2"-113"15,4 1-26-15,6-5-33 16,2 1-19-16,6-4-25 16,0-6-3-16,-3-1-5 15,-1-2-1-15,-10-3-2 16,-4 0-2-16,-11-2-6 16,-5 5-4-16,-8 4-3 15,-10 6-2-15,-3 5 1 16,-2-2 3-16,2 15 7 15,6 2 5-15,8 8 19 16,5 7 11-16,8-5 14 16,5 1 2-16,13-5-12 15,4-4-9-15,11-6-19 16,1-7-3-16,3-8-13 0,3-1-29 16,2-10-39-16</inkml:trace>
  <inkml:trace contextRef="#ctx0" brushRef="#br0" timeOffset="125926.3467">7085 14757 1691 0,'4'5'379'15,"4"2"-171"-15,11 12-123 16,7 6-12-1,12 9-17-15,5 5-12 16,2 2-18-16,-2-1-4 16,-15-13-51-16,-4-3-40 15,-4-9-117-15,-5-1-69 16</inkml:trace>
  <inkml:trace contextRef="#ctx0" brushRef="#br0" timeOffset="126164.1968">7381 14804 1479 0,'-13'1'316'0,"-5"4"46"0,-7 7-158 16,-7 9-43-16,-3 11-64 15,-7 2-25-15,4 4-42 16,2 1-13-16,8-8-23 15,4-3-31-15,15-10-77 16,7-3-427-16</inkml:trace>
  <inkml:trace contextRef="#ctx0" brushRef="#br0" timeOffset="127867.0166">7955 15051 972 0,'-9'0'272'0,"0"0"-210"0,18 0 3 16,30 0 3-16,20 2-13 15,39-2-6-15,11 0-4 16,34 0-3-16,16 1 6 0,14 0-5 16,11 4 4-16,6 0-4 15,0-9 2-15,-3-4-17 16,-13-5-11-16,-18-3-11 16,-10 6-3-16,-23 3-41 15,-12 3-48-15</inkml:trace>
  <inkml:trace contextRef="#ctx0" brushRef="#br0" timeOffset="128761.6527">7991 15368 1244 0,'-4'-1'275'0,"-8"-1"-121"16,-6 7-34-16,-2 10-6 15,0 8-7-15,2 13-39 16,1 5-2-16,13 12-37 16,0 2-10-16,4-1-10 15,10 1-3-15,2-4-4 16,-1-4 3-16,9-7-23 0,-2-4-28 15,5-13-158-15</inkml:trace>
  <inkml:trace contextRef="#ctx0" brushRef="#br0" timeOffset="128999.2385">8147 15587 1437 0,'2'-1'213'16,"7"6"-57"-16,6 6-40 15,12 8-43-15,5 6 1 16,7 1-21-16,-3 4-7 0,-2 2-14 16,-8 1-8-16,-11-8-30 15,1-3-35-15,-8-8-79 16,2-5-102-16</inkml:trace>
  <inkml:trace contextRef="#ctx0" brushRef="#br0" timeOffset="129167.7577">8443 15619 1378 0,'-7'-2'263'16,"-5"-1"-27"-16,-7 10-68 15,-2 4-26-15,-4 9-54 16,-5 0-28-16,0 3-38 15,-3 0-9-15,0-4-8 16,3-2-13-16,10-4-66 16,7-5-68-16</inkml:trace>
  <inkml:trace contextRef="#ctx0" brushRef="#br0" timeOffset="129515.0229">8470 15362 1331 0,'9'-6'248'15,"6"-5"-60"-15,2 4-37 16,4 7-56-1,-2 3-16-15,-5 10-33 16,-4 2 0-16,-10 6-8 16,-7 2-1-16,-5 0-10 15,-1 2-8-15,4-3-9 16,4 1-2-16,9-4-3 16,3-3 1-16,6-8-1 15,5-4 0-15,3 2-2 0,0-4-18 16,5 2-70-16,-2 2-63 0</inkml:trace>
  <inkml:trace contextRef="#ctx0" brushRef="#br0" timeOffset="129746.6994">8876 15572 1509 0,'-3'-5'259'16,"-2"6"-72"-16,4 7-32 15,-5 9-30-15,5 8-16 0,2 5-34 16,4 4-14-16,4 0-24 16,-3-2-12-16,1-5-31 15,0-7-23-15,-2-6-66 16,9-1-43-16</inkml:trace>
  <inkml:trace contextRef="#ctx0" brushRef="#br0" timeOffset="129900.3721">8781 15711 1624 0,'10'0'297'0,"7"-2"-218"16,7 1-28-1,10 1-25-15,-3-2-11 16,8 2-89-16,0 3-22 16</inkml:trace>
  <inkml:trace contextRef="#ctx0" brushRef="#br0" timeOffset="130517.2103">9382 15733 955 0,'5'-4'436'15,"7"-3"-265"-15,-9-3-68 0,3 1-6 16,-6-3-38-16,-5 0-8 0,-3 0-14 16,-2-5-2-16,-5 2 4 15,0-1 0-15,-5 1-8 16,1 8-5-16,0 1-14 15,-1 6-4-15,2 8 0 32,-3 3 0-32,5 8 9 15,2 4 6-15,14 6 4 16,8 2 1-16,7-3-5 16,1-4-3-16,9-5-5 15,-3-7 0-15,-3-10 0 0,5-4 2 16,-6-13-4-16,-2-2-4 15,1 1-12-15,-8-4-8 0,-4 0-5 16,-5 0-1-16,-1 5 9 16,0 0 3-16,-3 9 2 15,1 3 3-15,-2 7 6 16,1 9 6-16,4 6 11 16,0 3 1-16,4 1-6 15,11-3-4-15,4 1-3 0,5-5-18 16,5-8-86-16,-3-4-109 15</inkml:trace>
  <inkml:trace contextRef="#ctx0" brushRef="#br0" timeOffset="130902.4122">9535 15326 1307 0,'3'-2'222'0,"9"-4"-143"15,1 2-3-15,5 1-3 16,0 3-9 0,-1 5-6-16,-3 4-4 0,-6 8-2 15,-7 4-1-15,-10 6 4 16,-5-1 2 0,-1-3-12-16,3 1-4 0,6-9-11 15,6-2-3-15,6-5-6 16,6-3-2-16,8-2-5 15,3 0-2-15,6 2-6 0,-3-1-10 16,-5 0-58-16,-5 1-59 16</inkml:trace>
  <inkml:trace contextRef="#ctx0" brushRef="#br0" timeOffset="131233.9922">9827 15225 1607 0,'4'0'334'0,"10"6"-137"16,1 9-43-16,3 15-55 15,4 9-16-15,0 14-12 16,1 2 2-16,-5 6-15 16,-3 3-8-16,-20 1-26 15,-8 6-11-15,-11-5-8 0,-9-3-11 16,-3-14-29-16,7-7-36 16,-1-21-109-16,6-11-30 15</inkml:trace>
  <inkml:trace contextRef="#ctx0" brushRef="#br0" timeOffset="131819.7649">10180 15145 1387 0,'0'0'223'0,"1"-2"-81"16,3 0-19-16,-4 0-34 0,0 1-24 0,14-2-30 15,36-2-8-15,-25 8-18 16,-1 3-2-16,-9 1-1 16,-5 3 1-16,-12-1 0 15,-5 0-1-15,-10-1-1 16,0 0-1-16,6 3-2 16,1-3 0-16,7 1-3 15,3-3-1-15,5-2 0 16,8 1-1-16,-1 2 9 15,-1-1 6-15,-6 4 9 16,-3 4 4 0,-13 1-3-16,1 3-3 15,-8-5-29-15,-5-4-39 16,13-5-288-16</inkml:trace>
  <inkml:trace contextRef="#ctx0" brushRef="#br0" timeOffset="132020.3343">10156 15407 1263 0,'13'-1'269'16,"10"-3"-122"-16,4 2-27 16,11 1-33-16,-1 1-18 15,6 3-37 1,-3 2-8-16,-9-3-14 15,-2 1-26-15,-10-5-157 16</inkml:trace>
  <inkml:trace contextRef="#ctx0" brushRef="#br0" timeOffset="132337.6065">10294 15523 1401 0,'5'-2'208'0,"9"-1"-95"15,-5-3-3-15,9 7-12 0,-1 2-15 16,-2 3-21-16,-2 5-9 16,-9-1-11-16,-1 4-4 15,-7 3-5-15,-3-2-3 16,-8 0-8-16,1-2-6 15,2-4-9-15,2-1-1 16,9-3-1 0,1-3 2-16,6 3 2 15,2-5 1-15,7 5-3 16,2 2 0-16,4-4-21 16,5 2-6-16</inkml:trace>
  <inkml:trace contextRef="#ctx0" brushRef="#br0" timeOffset="137969.0557">8856 14585 1180 0,'0'-6'307'15,"0"-9"-155"-15,3-2-18 16,10 1-22-16,2-5-5 0,12-1-32 16,1 1-8-16,4 6-11 15,5 10-7-15,-1 15-13 16,2 10-3-16,-5 13-2 15,-5 6-5-15,-5 7-6 16,-3 4-3-16,-4-5-7 16,1-4-2-16,-5-13 0 15,-2-6-3-15,0-16-4 16,-2-5-11-16,1-9-30 16,-5-8-9-16,-11-3-17 15,-7-5 7-15,-5 0 24 16,0 3 8-16,3 13 14 15,5 8 7-15,-2 14 16 16,-3 5 8-16,-3 8 15 0,-4 4 0 16,-1 4-11-16,2-1-5 15,-1-6-5-15,2-7 2 16,3-17-13-16,-4-5-19 16,6-9-129-16</inkml:trace>
  <inkml:trace contextRef="#ctx0" brushRef="#br0" timeOffset="138823.9836">11210 14477 786 0,'0'-20'520'0,"-4"-20"-254"0,0 2-86 16,-15 8-33-16,0 9-9 15,-9 14-37-15,-3 9-10 16,1 27-41 0,1 15-18-16,8 25-17 15,5 16-2-15,8 25-1 16,6 9 0-16,4 14-4 15,3 0-2-15,0-10-1 16,1-4-1-16,-4-21 2 16,2-8 1-16,-4-21 2 15,-4-11 2-15,-2-19-4 0,-5-10-16 0,1-18-58 16,-3-11-27-16</inkml:trace>
  <inkml:trace contextRef="#ctx0" brushRef="#br0" timeOffset="139526.2694">11743 15090 1298 0,'4'-5'248'0,"-3"-9"-114"16,0 5-8 0,-9-2 1-16,-6-3-10 15,-5 5-19-15,-7-2-6 16,-6 4-45-16,3 10-19 15,2 8-24-15,4 2-7 0,10 13-6 16,1-5 0-16,12 4 1 16,5 1 1-16,11-7 5 15,7-1 2-15,5-14 3 16,1-1 3-16,-1-13 4 16,-1-5-1-16,-2-10 0 15,-3-9-2-15,-4-8-2 0,-4-6-1 16,-2-10-1-16,4-1 1 15,-1-3 0-15,-4 2 1 16,-9 15 2 0,-4 10 15-16,-8 22 15 15,0 9 3-15,0 16 2 16,0 10-13-16,6 13-11 16,-1 7-2-16,5 13-2 15,5 9 0-15,-1-3-4 16,7 0-1-16,1-11-4 15,-1-9 0-15,1-11-23 0,1-8-36 16,2-8-73-16</inkml:trace>
  <inkml:trace contextRef="#ctx0" brushRef="#br0" timeOffset="140050.9271">12248 14967 1084 0,'-7'-3'402'15,"-9"-5"-204"-15,-2 1-41 16,2 0-12-16,-5 4-64 15,0 3-24-15,3 0-31 16,3 1-11 0,8 1-13-16,6 4-1 15,8 2 3-15,10 7 2 16,1 0 2-16,8 2 2 16,-1 6 10-16,-4-3 6 15,-3 3 16-15,-7-1 13 16,-9 0 16-16,-7 0 3 15,-11-4 6-15,-6 0-2 0,-12-10-25 16,-5-8-11 0,-1-5-22-16,2-4-9 15,15-4-42-15,7 0-42 0</inkml:trace>
  <inkml:trace contextRef="#ctx0" brushRef="#br0" timeOffset="146931.7978">10986 15857 335 0,'1'-4'260'0,"-1"-1"112"16,0 1-75-16,0 3-108 15,0 0-90-15,0-1-33 16,0 2-1-16,0 0-18 0,0 0-5 16,8 15-4-16,42 40 0 15,-18-25-9-15,6 1-3 16,8-6-6 0,-1-8-4-16,-3-7-5 15,-5-9 2-15,-9-14 2 16,0-4 0-16,1-12-1 15,2-2-4-15,1 8 3 16,2 5 0-16,-8 16-4 16,0 6 2-16,-7 9-4 15,1 4-25-15</inkml:trace>
  <inkml:trace contextRef="#ctx0" brushRef="#br0" timeOffset="147495.4214">11628 15980 917 0,'4'-5'435'0,"1"-5"-265"15,7-12-104-15,5 2-13 16,7-3-6-16,4 4-1 15,3 6-1-15,6 10 1 16,3 12-17-16,3 10-8 16,8 15 0-16,1 2 0 15,12-9 1-15,5-7-2 0,9-20-7 16,1-17 1-16,1-19 0 16,-3-9-1-16,-12-7 3 15,-16 5-13-15,-28 11-155 16</inkml:trace>
  <inkml:trace contextRef="#ctx0" brushRef="#br0" timeOffset="148234.0437">11040 16463 1173 0,'1'5'300'0,"-1"6"-161"15,-2 9-31-15,-11 6-13 16,-5 3-3 0,-7-5-47-16,-2 3-16 0,-3-12-13 15,-2-6-10-15,3-11-38 16,1-10-24-16,14-5-22 15,5-7 11-15,9 1 29 16,8-3 17-16,4 8 29 16,4 4 8-16,10 15 12 15,3 7 4-15,2 15-3 16,2 5-3-16,-7 8-7 16,0 4-3-16,-7-3-45 15,-4-4-95-15</inkml:trace>
  <inkml:trace contextRef="#ctx0" brushRef="#br0" timeOffset="148380.9221">10979 16281 1625 0,'0'1'279'0,"2"5"-235"16,5 4-28-16,7 4-164 15</inkml:trace>
  <inkml:trace contextRef="#ctx0" brushRef="#br0" timeOffset="148719.5482">11267 16589 1498 0,'3'13'268'15,"1"8"-84"-15,1 3-65 16,2-4-17-16,3-7-51 0,-1-4-16 16,3-9-3-16,-2-6 0 0,1-13-3 31,2-4-4-31,-3-13-12 0,-2-2-1 0,-4-5-3 16,-6-10-1-16,-5-10-5 31,-6-2-1-31,-7 3-4 15,-3 9-3-15,4 26 0 16,5 12-2-16,2 20-4 0,4 6-1 16,-2 10 0-16,6 2 2 15,8 10 1-15,10 5 4 16,10 2-53-16,4-1-36 16,11-3-105-16,3-5-98 15</inkml:trace>
  <inkml:trace contextRef="#ctx0" brushRef="#br0" timeOffset="149051.5762">11597 16611 1389 0,'0'0'215'0,"1"4"-69"15,4-2-16-15,-5-2-10 16,0 0-18-16,9 3-29 15,7 0-13-15,30 0-20 16,-34-12-8-16,-1-4-13 16,-1-5-2-16,-10-2-5 15,-2-2-1-15,-10-1-2 0,-6 2-1 16,-5 8-7-16,-1 7-3 16,0 12-6-16,4 8 1 15,5 14 7-15,5 5 4 16,5 10 0-16,5 3-1 15,5 2-3-15,1-2 1 16,5-5 3 0,1-4-17-16,-1-20-64 31,-5-9-14-31</inkml:trace>
  <inkml:trace contextRef="#ctx0" brushRef="#br0" timeOffset="149384.0507">11964 16602 922 0,'0'-6'457'0,"-2"-7"-272"16,-4-7-58-16,-4 0 6 15,-6-6-6-15,-2 7-10 16,-2 4-28-16,4 6-14 16,5 16-35-16,-2 4-12 15,6 10-14-15,-1-1-4 0,2 0-1 32,5 5-2-32,9-3-1 15,2-1 0-15,7-5 0 16,-3-7-3-16,-2-9-36 15,3 0-41-15,-2-4-196 0</inkml:trace>
  <inkml:trace contextRef="#ctx0" brushRef="#br0" timeOffset="149537.5363">12080 16503 1639 0,'0'0'362'0,"-1"4"-178"16,1 2-25-16,-1-6-74 15,1 0-31-15,0 17-25 16,2 32-14 0,5-24-67-16</inkml:trace>
  <inkml:trace contextRef="#ctx0" brushRef="#br0" timeOffset="149953.9752">12366 16510 1210 0,'-5'-4'299'0,"-3"-2"-149"0,-6-2-31 16,-2 4-8-16,-1 4-16 16,1 3-17-16,1 12-41 15,7 0-12-15,0 5-24 16,7 5-2-16,5-4-3 15,2 0-1-15,8-2 0 16,0-5-1-16,1-9-8 16,1-2-2-16,-7-6-18 15,-3-2-20-15,-6-4-52 0,-5-2-4 16,-3 3-53-16</inkml:trace>
  <inkml:trace contextRef="#ctx0" brushRef="#br0" timeOffset="150169.8509">12418 16493 1518 0,'3'5'259'0,"1"6"-97"16,-1 8-19-16,3 8-26 15,-3 5-23-15,4 12-38 16,-1-1-14-16,-1 2-22 15,-2 2-8-15,1-5-38 16,-1-3-25-16,-2-8-88 16</inkml:trace>
  <inkml:trace contextRef="#ctx0" brushRef="#br0" timeOffset="150339.6647">12509 16611 1528 0,'6'3'216'15,"3"2"-136"-15,11-4-84 16,4 1 0-16,1-5-28 16,6 1-59-16</inkml:trace>
  <inkml:trace contextRef="#ctx0" brushRef="#br0" timeOffset="150586.6948">12855 16543 1530 0,'-9'9'264'0,"-11"11"-114"16,-1-2-27-16,-6-8-59 16,1-1-24-16,1-10-27 15,3-5-4-15,8 0-9 16,4-4-10-16,-1-7-16 15,10 7-2-15,6-3 1 16,3-1 10 0,10 13 17-16,4 1 6 15,-3 12 13-15,4 7 5 16,-1 4-2-16,-6 5-4 16,1-2-22-16,-3 1 266 15</inkml:trace>
  <inkml:trace contextRef="#ctx0" brushRef="#br0" timeOffset="151003.7867">13469 16486 1413 0,'-8'-3'227'0,"-13"-10"-54"15,-2 6-21-15,-3 8-46 16,1 1-14-16,-1 12-41 16,5 2-13-16,10 3-16 31,6 2-2-31,13 3-1 0,7-5 3 16,11 0-1-16,-1-4-5 15,-1-7-2-15,-1 0 0 16,-7-11-28-16,-1-2-41 15,-4-9-160-15</inkml:trace>
  <inkml:trace contextRef="#ctx0" brushRef="#br0" timeOffset="151125.6885">13401 16262 1407 0,'-2'-2'228'0,"-4"-3"-71"15,5 7-72-15,1-2-111 16,0 0-224-16</inkml:trace>
  <inkml:trace contextRef="#ctx0" brushRef="#br0" timeOffset="151426.5308">13475 16412 1278 0,'10'-18'256'0,"7"-13"-125"15,7 2-38-15,6 3 16 16,1 14-2-16,-3 8-6 16,-2 17-27-16,-10 10-12 15,3 17-8-15,-2 7 2 16,-3 3-10-16,0 1 1 16,-11-8-16-16,1-6-6 0,-6-20-6 15,4-2-4-15,0-13-3 16,0-2-14-16,-3-4-27 15,0 2-8-15,-4-1-21 16,-26-5 3-16,-39-28 12 16,31 36-14-16,7 8-74 0,11 7-189 15</inkml:trace>
  <inkml:trace contextRef="#ctx0" brushRef="#br0" timeOffset="152028.3523">13808 16463 1548 0,'-4'5'278'0,"-4"11"-112"16,-2 1-51-16,9 8-48 16,2 1-20-16,12-6-20 15,5 4-8-15,6-13-9 16,-1-3-2-16,2-4 3 0,-1-7 0 16,-3-8 1-16,-3-3-2 15,-6-8-5 1,-3 0-3-16,-4 3-3 15,-2-2 0-15,-2 9-3 16,2 5-1-16,-3 7-2 16,1 10 2-16,0 7 6 15,0 0 6-15,6 2 7 16,1-3 0-16,5-5-4 16,4 1 0-16,0-6 1 0,3-4 1 15,-5-9 1-15,-5-3 1 0,-2-5-4 16,-2 0-2-16,7 10-7 15,-2-3-1-15,3 14 0 16,-5 3 0-16,1 7 4 16,3 7 2-16,2-3-3 31,3-1 0-31,-3-12 4 16,0-2 2-16,2-13 10 0,4-5 1 15,0-8 1-15,-2-2-2 16,-5 1-7-16,-5-2-8 15,-4 3-50-15,-5 1 155 16</inkml:trace>
  <inkml:trace contextRef="#ctx0" brushRef="#br0" timeOffset="152491.7086">10721 17084 1480 0,'13'5'194'0,"19"1"-132"16,7 4-20-16,5 4-11 15,-4-9-4-15,-8-2-19 16,-8-3-34-16</inkml:trace>
  <inkml:trace contextRef="#ctx0" brushRef="#br0" timeOffset="152629.7325">10860 17105 1263 0,'0'10'258'16,"-1"11"-145"-16,1 7-20 15,5 2-47-15,2 0-15 16,3-1-46-16,0-5-76 0</inkml:trace>
  <inkml:trace contextRef="#ctx0" brushRef="#br0" timeOffset="153162.259">11129 17175 1189 0,'-6'0'323'0,"-6"5"-123"16,-1 0-84-16,7 7-55 15,3 2-18-15,7 3-24 16,8 3-6-16,7-4-1 16,6-2 2-16,-9-9 2 0,3-3 2 15,-6-6-1-15,0-4 1 16,-1-1-4-16,-6-7-2 15,0 1-2-15,-6 1-3 0,-1-1-1 16,1 5-1 0,-3 4-1-16,1 3-2 0,4 11-1 31,-2 2 5-31,4 7 11 16,3 0 4-16,1 0 5 15,5-1-1-15,-1-7-8 0,-1-1 0 16,1-8 0-16,3-4 0 15,-5-7 0-15,1-3-2 16,-1-2-5-16,-4-3-2 16,5 5-5-16,-3-1-1 0,-4 9 4 15,3 10 3-15,-2 7 4 16,3 8 3-16,2 0-2 16,1 0 1-16,1-6 0 15,1-3 3-15,-2-8 11 16,0-3 1-16,-2-8-1 15,0-3-2 1,-4-4-18-16,2 1-27 16,-3 1-46-16</inkml:trace>
  <inkml:trace contextRef="#ctx0" brushRef="#br0" timeOffset="153531.5639">11920 17097 1470 0,'0'-3'282'0,"-2"-10"-39"0,-1 15-90 16,1 11-13-16,0 15-80 16,2 11-25-16,0 16-4 15,2 7-5-15,4 4-9 16,-2-3-3-16,2-5-5 15,-2-8-21-15,-2-21-71 16,0-4-50-16</inkml:trace>
  <inkml:trace contextRef="#ctx0" brushRef="#br0" timeOffset="153694.6196">11934 17257 1454 0,'2'0'206'0,"7"-1"-85"16,2 1-86-16,10 0-30 15,0-1-14-15,5 0-61 16,1 0-72-16</inkml:trace>
  <inkml:trace contextRef="#ctx0" brushRef="#br0" timeOffset="153826.1503">12176 17128 1070 0,'0'-6'426'0,"2"-5"-156"15,0 10 1-15,-3 10-82 16,1 6-38-16,-3 9-83 16,-4 4-23-16,3-2-40 15,4 0-50-15</inkml:trace>
  <inkml:trace contextRef="#ctx0" brushRef="#br0" timeOffset="154511.8639">12305 17121 1514 0,'7'6'243'16,"1"6"-117"-16,6 5 4 0,-7 6-36 15,-3 1-11-15,-3 0-38 16,-3-3-12-16,2-5-16 16,-1-4-19-16,1-12-61 15,0-3-38-15,2-13-41 16,5-4 4-16,2-4 55 15,4 3 31 1,-3 0 51-16,2 2 11 16,-3 4 32-16,-3 8 17 15,-4 5 31-15,-2 2 7 0,-8 9-11 16,1 1-11-16,2 9-30 16,1 2-12-16,5 1-23 15,4-6-5-15,5-6-18 16,3 1-25-16,5-8-72 15,5 1-16-15,5-4 3 16,0-1 31-16,-3-2 61 16,-2 1 30-16,0 1 35 0,-3 0 20 15,-4 1 36-15,1 2 9 16,-2 1-18-16,3 1-17 16,1-3-22-1,-5-2-17-15,-1-7-13 16,-6-1-6-16,-7-8-5 15,4 0-1-15,-10-2-4 16,-1 0 2-16,-11 1 2 16,-3 4-1-16,-2 10-4 15,-1 2 2-15,6 14 6 16,0 6 3-16,6 9 9 0,1 5 0 16,7 8-2-16,0 2 0 15,4 0-3-15,6 1 3 16,8-8-71-16,0-7-22 0</inkml:trace>
  <inkml:trace contextRef="#ctx0" brushRef="#br0" timeOffset="155080.8976">12861 17169 1016 0,'0'-2'440'15,"-4"-2"-228"-15,2 1-88 16,1 3-13-16,0 0-38 16,-1 0-17-16,1 7-16 15,-1 10-3-15,0 32-7 16,3-29-3-16,8-4-6 16,5-2-3-1,4-6-5 1,4-3-4-16,-2-9 4 0,1-3 0 15,-3-10-1-15,-2-1 0 16,-6-1-4-16,-1-2 0 16,-7 4-4-16,-2-1 1 15,-4 9-1-15,-1 3 0 16,-3 6 1-16,1 6 0 0,1 3 5 16,6 3 3-16,2 2 11 15,5 1 8-15,2-1 5 16,2 2-3-16,1-2-11 15,3-3-7-15,0-4-6 16,3-4 0-16,-2-4 2 16,-4-4-7-16,-6-6-37 0,-3-6-27 0,-8-4-71 15,-2-1-57-15,1 0-162 16</inkml:trace>
  <inkml:trace contextRef="#ctx0" brushRef="#br0" timeOffset="155165.7496">13044 17023 1150 0,'-5'-8'382'16,"-4"-13"-138"-16,2 8-52 15,0 3-49 1,1 5-73-16,3 5-29 16,1 4-111-16</inkml:trace>
  <inkml:trace contextRef="#ctx0" brushRef="#br0" timeOffset="155366.2172">13118 17112 1163 0,'3'12'347'0,"14"14"-119"16,-3 2-77-16,6 3-64 15,-1-1-25-15,0-5-39 16,1-3-9-16,-2-12-4 0,2-6 5 16,-7-13 8-1,5-4 2-15,-6-9-1 16,0 0-14-16,-8 3 16 15</inkml:trace>
  <inkml:trace contextRef="#ctx0" brushRef="#br0" timeOffset="155767.1828">13714 17072 1482 0,'4'3'265'16,"-3"-2"-21"-16,1 18-137 15,2 7-24-15,1 11-31 16,2 9-16-16,1-2-21 0,-1-1 3 0,0-11-65 15,-5-8-74-15</inkml:trace>
  <inkml:trace contextRef="#ctx0" brushRef="#br0" timeOffset="156151.6073">13846 17121 1328 0,'-10'3'236'0,"-9"3"-104"0,0 5-29 16,0-3-34-16,6 1-27 16,8 5-32-16,3-1-6 15,10 2-3-15,7-2-1 16,8-1 2-16,4 0-2 0,3-8-45 16,2-2-25-16,-5-4-12 15,-3-6-2-15,-5-3 37 16,-3-3 20-16,-7-1 25 15,0-1 16-15,-6 2 41 16,-4 3 23-16,-7 3 18 16,-2 7 11-1,1 3-30-15,2 7-10 0,5 9-19 16,2-1-1-16,6 6-1 16,4-3 2-16,10-6 5 15,4-2 4-15,1-12-1 16,3 0-5-16,-5-8-10 15,-10-7-11-15,-8-2-26 16,0 1-32-16,-5 1-69 16</inkml:trace>
  <inkml:trace contextRef="#ctx0" brushRef="#br0" timeOffset="156483.1818">14237 17156 1278 0,'1'0'305'0,"3"2"-5"16,0 4-100-16,-4-6-72 16,0 0-10-16,6 16-51 15,9 31-19-15,-15-27-18 16,-1-2-10-16,0-5-8 16,1-3-5-16,1-11-26 15,5-3-13-15,5-11-22 16,-3-6-6-16,7-1 19 15,-3-3 11-15,-3 3 17 16,-1 3 6-16,-6 10 5 16,-2 6 0-16,-2 6 14 15,-3 7 2-15,1 7 2 16,3 4 0-16,2 4-11 0,6 0-3 16,8-4-79-16,6-4-63 15</inkml:trace>
  <inkml:trace contextRef="#ctx0" brushRef="#br0" timeOffset="156768.4894">14389 17066 1362 0,'5'-8'233'0,"8"-9"-42"15,5 4-28-15,5 7-45 16,2 6-1-16,4 14-34 0,0 0-4 0,-2 11-5 16,-8 4-6-16,-4 3-21 15,0 5-11-15,-6-1-16 16,3-2-4-16,-7-8-7 16,-5-7-4-16,-7-11-34 15,-7-2-22-15,-4-7-32 16,-3-2-10-16,-1-3 5 0,1-2-4 15,4 0-56-15,3 0-60 16</inkml:trace>
  <inkml:trace contextRef="#ctx0" brushRef="#br0" timeOffset="156938.2902">14692 17178 1523 0,'7'-3'294'0,"1"-1"-18"0,2 6-57 16,-5 12-80-16,-3 2-34 16,0 5-62-16,-2 0-18 15,5-3-88-15,3-4 416 16</inkml:trace>
  <inkml:trace contextRef="#ctx0" brushRef="#br0" timeOffset="157355.0572">14814 17065 1565 0,'4'2'287'0,"10"8"-122"0,1 5-48 16,-1 7-38-16,-2 6-22 15,-3 2-28-15,-6-4-5 16,-3-4-8-16,1-3-2 16,-1-10-14-16,0-4-13 15,2-10-42-15,3-5-18 16,5-11-10-1,2 0 17-15,0-3 34 16,-1 0 14-16,1 8 15 16,-2-1 1-16,-3 11 6 15,-4 2 7-15,-2 10 18 16,-1 5 5-16,0 10-4 16,7 7-4-16,5-3-12 15,1 2-20-15,10-8-157 0</inkml:trace>
  <inkml:trace contextRef="#ctx0" brushRef="#br0" timeOffset="157788.2702">15139 17111 1489 0,'-4'2'257'16,"-5"7"-58"-16,-1 2-55 0,4 6-19 31,0 3-24-31,6 2-35 16,9 1-14-16,6-7-27 16,0-4-8-16,-2-9-3 15,2-3 0-15,-5-12 0 16,5 1 0-16,1-5-4 15,-7-4-5-15,1 5-5 0,-6-2-1 16,-4 5-3-16,2 4-1 0,-7 7-1 16,-1 1 1-16,4 9 3 15,-3 3 2-15,8 0 8 16,0 5 6-16,6-3 8 16,4-1 2-16,2-4 0 15,3-2-4-15,-3-7-6 16,3-2 0-1,-8-6-2-15,-2-1-16 16,-3-2-70-16,-3-1-43 16,-2 0-113-16</inkml:trace>
  <inkml:trace contextRef="#ctx0" brushRef="#br0" timeOffset="157904.805">15244 16973 1417 0,'-5'-10'270'0,"-9"-7"9"16,7 8-65-16,5 5-98 15,1 5-48-15,2 4-65 0,-1-5-34 16,0 0-118-16,0 0-82 16</inkml:trace>
  <inkml:trace contextRef="#ctx0" brushRef="#br0" timeOffset="158089.4239">15426 17150 1511 0,'7'10'286'0,"6"14"-55"15,2 0-40-15,3-2-74 16,-6-3-25-16,7-7-32 16,-3-8-14-16,-3-7-8 15,14-7-11-15,-6-12-8 0,4-3-7 16,3-1-15-16,-13 3-38 0,-1 7-233 16</inkml:trace>
  <inkml:trace contextRef="#ctx0" brushRef="#br0" timeOffset="158706.6944">10646 17729 1432 0,'16'4'202'0,"14"3"-73"0,6 5-88 16,4-1-3-16,-4-4-11 31,0-2-8-31,-2-5-22 16,-8 0-45-16</inkml:trace>
  <inkml:trace contextRef="#ctx0" brushRef="#br0" timeOffset="158860.6267">10836 17796 1318 0,'-1'18'231'0,"1"18"-113"16,3 2-9-16,3-2-21 16,-1-2-23-16,1-5-47 15,5-4-60-15</inkml:trace>
  <inkml:trace contextRef="#ctx0" brushRef="#br0" timeOffset="159145.4755">11225 17869 1197 0,'-10'-9'341'15,"-7"-3"-88"-15,-9-1-92 16,-5-2-24-16,-2 10-32 16,3 5-25-16,7 9-36 15,4 10-13-15,12 5-10 0,3 2-3 16,12 0-4-16,8-5-2 16,7-4-3-1,4-3-3-15,2-6 3 16,-4-3 0-16,-8-5-21 0,-3-5-29 15,-6-7-127 1,-8-4-75-16</inkml:trace>
  <inkml:trace contextRef="#ctx0" brushRef="#br0" timeOffset="159261.8199">11146 17673 1406 0,'-3'-1'256'15,"-2"1"-20"-15,1 5-86 16,4 8-92-16,0 0-21 15,8 7-110-15</inkml:trace>
  <inkml:trace contextRef="#ctx0" brushRef="#br0" timeOffset="159824.8939">11316 17617 1271 0,'-1'-3'278'0,"-5"-1"-85"0,4-2-39 15,10 6-39-15,-3 3-30 16,10-2-51-16,5 2-7 15,0-2-13-15,4 1-4 16,-4-2-2-16,0-4 0 16,-7 2-1-16,-5-2-7 15,-6-3-19-15,-3 4-7 0,-2-6-6 16,-4 3 4-16,0 5 12 16,0 1 2-16,-1 10 4 15,2 2-1-15,2 8 2 16,4 5 0-16,5 1 1 15,2 5 3-15,5-2 3 0,-3-2 2 16,-3-7 3 0,-4-6 1-16,-2-8 3 15,-2 0 2-15,-3-5 1 16,-1-3-2-16,3-1-5 16,2 2-3-16,1 0-4 15,0 1-3-15,0 0 5 16,15 17 2-16,31 44 2 15,-35-25 2-15,-3-1 6 0,-8 2 5 16,-15-10 6-16,-4-7 3 16,-8-11 1-16,-2-9-5 15,4-11-39-15,5-6-36 16,12-6-106-16</inkml:trace>
  <inkml:trace contextRef="#ctx0" brushRef="#br0" timeOffset="160541.6745">11680 17800 1553 0,'-6'0'276'0,"-4"6"-128"15,2 3-32-15,0 9-47 0,8 2-21 16,8 0-24-16,7 0-7 16,3-4-8-16,1-5-2 15,0-10 3-15,-8-1 1 16,1-12-7-16,-1-1-7 15,-7-4-9-15,2-4-3 0,-1 6-2 16,-3-2 4-16,-2 10 2 16,2 3-2-16,-4 10 3 15,3 7 1-15,5 5 5 16,-3 3 3-16,7-3 1 16,-2-3 2-16,3-5 2 15,4-7 1 1,3-8 10-16,-3-4 2 15,-2-7 0-15,-2-1 0 0,-6-1-8 16,0 5-2-16,-1 5-4 16,0 4-1-16,1 8-1 15,1 4 0-15,4 10 1 16,0 1 0-16,2 1 6 16,0 2 2-16,3-7 0 15,2-6 11-15,1-6 13 16,1-6 9-16,-2-8 17 0,-3-3-7 15,-2-7-18-15,-5-2-7 16,-3 0-23-16,-4 7-30 16</inkml:trace>
  <inkml:trace contextRef="#ctx0" brushRef="#br0" timeOffset="161163.7882">12838 17879 940 0,'0'-7'444'15,"-4"-8"-242"1,-2 1-75-16,1-2-38 15,-8 1-3-15,-4 2-21 16,-1 3-8-16,-5 5-18 16,9 5-10-16,4 8-19 15,1 6-5-15,6 9-2 16,-7 4 0-16,11-1 0 16,0 1 0-16,11-7 1 0,6-6 1 0,-1-8 4 15,4-8 2-15,0-13 4 16,0-4 1-16,-3-14-2 15,1-3-1-15,-3-3-3 16,-2-3 6-16,-4 3 15 16,-3 1 4-16,-3 5 16 15,-4 0 1-15,-3 16 9 0,1 4 1 16,-3 13-10-16,2 13-6 16,-2 10-23-16,2 7-9 15,3 11-8-15,0-2-1 16,6 2-2-16,0 2 0 15,4-9-62-15,2-2-43 16,2-16-115 0</inkml:trace>
  <inkml:trace contextRef="#ctx0" brushRef="#br0" timeOffset="161448.5677">13159 17745 1522 0,'-9'-2'256'0,"-11"0"-114"16,1 2-35-16,6 5-49 16,4 2-14-16,11 6-16 15,3 2-4 1,9 4 2-16,2 5 8 15,2 3 22-15,1 2 7 16,-11-5 19-16,-3-6 3 16,-11-1-5-16,-9-6-1 15,-7-9-26-15,-8 0-15 16,0-12-42-16,1-7-43 16,12-5-80-16</inkml:trace>
  <inkml:trace contextRef="#ctx0" brushRef="#br0" timeOffset="168899.6174">13277 14994 1556 0,'16'3'223'16,"29"-2"-195"-1,6 0-10-15,14-1-6 16,1-6-6-16,-7 3-199 16</inkml:trace>
  <inkml:trace contextRef="#ctx0" brushRef="#br0" timeOffset="169084.1124">13323 15096 1461 0,'0'3'230'0,"9"5"-40"16,11-3-61-16,15-1-37 15,10-2-10-15,11 0-39 16,3 0-35 0</inkml:trace>
  <inkml:trace contextRef="#ctx0" brushRef="#br0" timeOffset="169748.8274">14194 14572 1519 0,'-5'-2'272'0,"-3"4"-78"0,1 9-63 16,7 17-57-16,3 11-16 16,6 14-26-16,1 9-3 0,-3 6-13 15,4 2-2-15,-3-5-70 16,1-13-75-16</inkml:trace>
  <inkml:trace contextRef="#ctx0" brushRef="#br0" timeOffset="169971.1502">14351 14874 1409 0,'-11'6'253'0,"-9"4"-30"15,-4 2-92-15,0 4-24 0,2-2-40 16,3 1-21-16,11 3-29 16,7-5-5-16,7 0-13 15,9-2 1-15,8-7 0 16,7 2 4-16,9-1-6 16,5 0-27-16,-1 1 56 15</inkml:trace>
  <inkml:trace contextRef="#ctx0" brushRef="#br0" timeOffset="170334.3566">14513 15154 1546 0,'5'2'245'16,"12"1"-147"-16,7 2-11 15,0-8-28-15,4-2-19 0,-4-9-21 16,-6-1-4-16,-5-3-8 16,-6 5-3-16,-14-3-7 0,-1-2-5 15,-5 14 0-15,-6 0 2 16,-4 12 11-16,-3 8 10 15,-3 5 13-15,11 4 10 16,8 9 4 0,4 1 0-16,13-4-2 15,9-5-6-15,10-6-12 16,5-8-5-16,2-6-25 16,-7-6-35-16,7-6-393 15</inkml:trace>
  <inkml:trace contextRef="#ctx0" brushRef="#br0" timeOffset="170666.3677">15034 14799 1330 0,'7'0'274'0,"8"2"-17"0,4 3-41 0,10 17-57 15,-4 4-24-15,10 10-59 16,3 9-25-16,-1-3-22 15,2-4-13-15,-7-8-43 16,-7-4-48-16,-6-7-380 16</inkml:trace>
  <inkml:trace contextRef="#ctx0" brushRef="#br0" timeOffset="170873.4312">15322 14879 1623 0,'-12'6'316'0,"-12"6"-193"16,-2 5-24-16,-3 7-42 0,2 5-13 16,-3 5-21-16,4 0-7 15,-1-6-5-15,2 1-16 16,9-8-78-16,3-1-74 15</inkml:trace>
  <inkml:trace contextRef="#ctx0" brushRef="#br0" timeOffset="171776.1473">15951 15053 1157 0,'-12'-2'257'0,"-4"2"-210"16,18 0-24-16,38 0 6 16,17 0 6-16,38 0-2 15,21 0-3 1,32 1 15-16,20 0 7 16,18 2 6-16,7-1 19 15,8 2 18-15,-2 4 4 16,-19-4-2-16,-6 3-16 15,-24-7-45-15,-11-6-13 0,-10 0-83 16,-8-2-69-16</inkml:trace>
  <inkml:trace contextRef="#ctx0" brushRef="#br0" timeOffset="172393.4937">16311 14495 1408 0,'-2'-18'201'0,"4"-15"-95"16,10 0-32-16,18 2-13 15,9 5 9-15,5 7-3 16,2 11-3-16,-7 18-8 15,-2 15-12-15,-14 17-19 16,-14 1 0-16,-11 4 4 16,-15-2-2-16,-8-3-2 0,1 0-5 0,-4-12-20 15,7-5-8-15,8-9-13 16,6-7-6-16,10-7 5 16,11-2 6-16,12 0 7 15,-1-2 6-15,8 3 1 16,-1 2 2-16,-4 1-57 15,12 4-64-15</inkml:trace>
  <inkml:trace contextRef="#ctx0" brushRef="#br0" timeOffset="172810.0569">16825 14610 1469 0,'-1'1'254'0,"-1"6"-44"16,2 3-58-16,0 7-55 16,1-3-14-16,0 4-27 15,0-2-11-15,-1-1-15 16,0 0-8-16,-1-7-7 0,0-2-1 16,-4-9-9-16,4-3-7 0,0-10-15 15,1 0-2-15,1-4 3 16,3-3 2-16,4 7 7 15,3-1 2-15,4 0 3 16,4 7-1-16,-1 0 2 16,1-2 0-16,-2 6 1 15,-1 4 0 1,-4 4 2-16,5 10 3 16,-3 2 0-16,1 1 2 15,2 0 7-15,-12 0 6 16,-1 5 8-16,-6 1 1 15,2 7-7-15,5-2-7 16,-5-4-9-16,3-2-21 0,-3-9-86 16,5-4-74-16</inkml:trace>
  <inkml:trace contextRef="#ctx0" brushRef="#br0" timeOffset="173241.8829">17395 14714 1146 0,'0'-5'359'16,"-1"-1"-166"-16,0-5-54 15,-2 0-1-15,-5-2-38 16,-2-5-3-16,-8-1-9 0,-5-2-10 15,-1 6-20-15,-2 7-12 16,0 8-22-16,2 5-10 16,-1 6-13-16,4 8-1 15,6 5-1-15,5 3 1 0,11 1 1 16,7-2 2-16,9-8-1 16,5-2 1-16,6-8 3 15,-3-8 2-15,0-7-11 16,-1-5-8-16,-6-5-11 0,-2-4-7 15,-2 2 1-15,-3-1 4 16,-1 6 6-16,-3 5 5 16,-4 5 6-16,-1 4 4 15,-2 9 8 1,0 4 2-16,3 4 3 16,4 4-4-16,4-4-12 15,5 1-35-15</inkml:trace>
  <inkml:trace contextRef="#ctx0" brushRef="#br0" timeOffset="173679.7858">17464 14402 1509 0,'7'-12'228'0,"17"-10"-113"0,-2 3 13 15,3 7-4-15,8 7 0 16,-1 14-36-16,4 6-14 16,1 16-15-16,-6 6-4 15,-7 12-9-15,-1 2 2 16,-7-3-7-16,0 2-6 0,0-6-12 15,-2-1-6-15,0-5-8 16,-1-6-2-16,-5-14-19 16,-2-5-17-16,-6-12-32 15,-3-6-23-15,-6-4-11 16,-2-6-1-16,-9-5 0 16,-3 1 12-16,-5-5 34 0,1 3 15 0,-1 11 38 15,0 6 10-15,2 11 26 16,-5 2 9-16,5 7-1 15,8 3-7-15,3-1-16 16,11 1-18-16,7-10-393 16</inkml:trace>
  <inkml:trace contextRef="#ctx0" brushRef="#br0" timeOffset="174396.9729">16113 15255 1535 0,'-15'9'261'16,"-22"20"-94"-16,-7 16-47 16,7 26-14-16,4 8-17 15,19 7-36-15,8-2-11 0,19-9-24 16,10-7-6-16,9-15-39 31,6-8-46-31,-1-21 44 16</inkml:trace>
  <inkml:trace contextRef="#ctx0" brushRef="#br0" timeOffset="174628.6067">16304 15576 1670 0,'5'7'343'16,"2"4"-190"-16,10 16-97 16,4 0 0-1,9 10-18-15,0 1-11 16,-6-4-21-16,-3 1-44 15,-5-11-125-15</inkml:trace>
  <inkml:trace contextRef="#ctx0" brushRef="#br0" timeOffset="174797.9892">16559 15621 1434 0,'-13'5'274'15,"-10"7"27"-15,-10-2-94 16,-5 9-84-16,0 3-38 15,-6 0-52-15,8 5-12 16,7-4-31-16,6-4-36 16,14-5-114-16</inkml:trace>
  <inkml:trace contextRef="#ctx0" brushRef="#br0" timeOffset="175098.5776">16582 15382 1214 0,'12'-11'326'0,"3"-7"-55"15,3 2-78-15,0 14-54 16,-7 2-9-16,8 13-57 0,-2 4-16 15,-13 6-10-15,-2 4-1 16,-14 1-9-16,-5 0-1 16,3-1-16-16,4-2-10 15,5-11-10-15,9-1 0 16,10-10-20-16,6-3-21 16,11 0-49-1,-5-1-41-15,2 1-63 16</inkml:trace>
  <inkml:trace contextRef="#ctx0" brushRef="#br0" timeOffset="175298.7841">16982 15572 1595 0,'-1'2'333'0,"0"7"-124"15,-4 4-36-15,1 5-59 16,6 8-28-16,0 6-27 15,-1 0-9-15,-1-2-16 16,-3-4-12-16,4-6-46 16,-1-6-38-16,5-6-79 0</inkml:trace>
  <inkml:trace contextRef="#ctx0" brushRef="#br0" timeOffset="175447.2453">16854 15704 1677 0,'13'-1'323'0,"18"-3"-243"15,9 0-48-15,8 1-3 16,0-2-24-16,6 6-203 0</inkml:trace>
  <inkml:trace contextRef="#ctx0" brushRef="#br0" timeOffset="175947.4594">17480 15764 1414 0,'4'-5'223'0,"-3"-8"-77"16,3 0-7-16,-6-2-32 15,-7 0-14-15,-3 1-2 0,-7-1 5 16,-8 6-21-16,1 6-14 15,-7 5-31-15,5 6-11 16,6 8-19-16,1 0-2 16,8 7-3-16,5 3 0 0,8 0 0 15,6 2 2-15,11-6 0 16,6-1 2-16,7-13 1 16,3-6-6-16,0-9-18 15,0-6-8-15,-11-6-13 16,4 3 6-16,-13-2 17 15,-3 5 7 1,-3 9 25-16,-7 3 13 0,1 10 12 16,5 6 3-16,-3 5-12 15,7 0-9 1,-3 0-25-16,3-7-34 0</inkml:trace>
  <inkml:trace contextRef="#ctx0" brushRef="#br0" timeOffset="176248.0186">17416 15400 1507 0,'3'-12'250'16,"4"-7"-90"-16,14 6-40 15,-2 2 5-15,3 6-7 16,0 5-21-16,-6 8-35 16,2 8-9-16,-7 4-19 15,-3 1-2-15,-8 2 4 16,-10-3-3-16,-9 6-8 0,-3-4-8 0,7-5-10 16,3-8-3-16,14-3-19 15,11-4-25-15,4-3-81 16,13 0-49-16</inkml:trace>
  <inkml:trace contextRef="#ctx0" brushRef="#br0" timeOffset="176541.8584">17811 15284 1522 0,'6'4'280'0,"5"17"-40"16,2 15-58-16,1 24-20 16,0 6-20-16,1 5-31 15,-2-5-15-15,-4-9-39 0,-6 3-14 16,-9-5-21-16,-4-3-8 0,-6-14-55 31,0-9-37-31,1-21-129 0,-3-5-229 16</inkml:trace>
  <inkml:trace contextRef="#ctx0" brushRef="#br0" timeOffset="177119.2451">18106 15243 1252 0,'-3'-4'296'16,"3"-2"-120"-16,-1-2-31 0,4 0-6 16,9 2-41-16,2-1-10 15,10 4-36-15,1 3-14 0,0 5-21 16,-4 2-6-16,-9 5-4 16,-8-2 0-16,-11 4 1 15,-4-1-2-15,-5-1-4 16,1-1-5-16,5-6-17 15,6-1-11-15,7-4-15 16,5-4 2-16,11 3 11 16,-1-1 9-16,6 5 17 0,1 7 2 15,-12 2 1-15,-3 6 4 16,-15-1 4-16,-6 0 1 16,-13 2 4-1,0-8-5-15,1-6-67 16,5-3-44-16</inkml:trace>
  <inkml:trace contextRef="#ctx0" brushRef="#br0" timeOffset="177303.8472">18068 15541 1621 0,'5'0'304'0,"12"-1"-189"15,12 2-47-15,13-2-18 16,8-3-19-16,5 4-22 31,0 2-30-31,-7 2-115 0</inkml:trace>
  <inkml:trace contextRef="#ctx0" brushRef="#br0" timeOffset="177635.8736">18191 15625 1337 0,'10'0'236'0,"9"-4"-57"16,4 4-60-16,7 4-20 15,0 2-8-15,-4 6-32 16,-2 1-9-16,-17 3 4 16,-7-2-4-16,-18 4 1 15,-3 0-2-15,-8-2-25 16,0 0-8-16,7-2-8 16,4-5-4-16,7-2-4 15,9 1 2-15,7-6 8 0,8 2 2 16,16-3 0-16,8 0 4 15,17-3-39-15,-1-3 203 16</inkml:trace>
  <inkml:trace contextRef="#ctx0" brushRef="#br1" timeOffset="199532.5094">17658 14100 1374 0,'-6'-4'216'0,"-7"-3"-97"15,-1-1-16-15,-4-2-33 16,-1 2-24-16,-4-3-35 15,0 0-18-15,0 3-60 16,-1-2-56-16</inkml:trace>
  <inkml:trace contextRef="#ctx0" brushRef="#br1" timeOffset="199786.3522">17194 14057 1077 0,'-14'-2'355'16,"-5"3"-226"-16,-3 0-81 0,-2 0-9 15,4 3-25 1,-4-7-21-16,5 1-76 16,2 1-107-16</inkml:trace>
  <inkml:trace contextRef="#ctx0" brushRef="#br1" timeOffset="199971.9299">16879 14062 1202 0,'-12'4'284'0,"-15"8"-176"15,1-2-37-15,-4 3-39 16,4-2-18-16,5-5-66 16,2 1-66-16</inkml:trace>
  <inkml:trace contextRef="#ctx0" brushRef="#br1" timeOffset="200102.9569">16619 14118 924 0,'-12'5'359'0,"-9"6"-200"16,-4 0-106-16,0-2-21 15,4 0-13-15</inkml:trace>
  <inkml:trace contextRef="#ctx0" brushRef="#br1" timeOffset="200256.2793">16400 14249 1053 0,'-10'7'372'0,"-14"10"-219"16,3 0-76-16,1-5-37 15,4 1-12-15,7-5-66 16,2-2-79-16</inkml:trace>
  <inkml:trace contextRef="#ctx0" brushRef="#br1" timeOffset="200388.1067">16198 14471 1227 0,'-8'15'254'0,"-2"12"-170"16,-1-5-49-16,4-4-3 0,7-6-12 15,0-2-19-15,5-2-124 16</inkml:trace>
  <inkml:trace contextRef="#ctx0" brushRef="#br1" timeOffset="200535.241">16211 14699 1359 0,'-2'7'198'0,"-3"8"-123"15,0-1-18-15,5-3-28 16,4 0-11-16,2-2-55 16,6 0-81-16</inkml:trace>
  <inkml:trace contextRef="#ctx0" brushRef="#br1" timeOffset="200688.9423">16474 14928 1526 0,'-1'7'213'0,"-2"7"-153"16,4 2-55-16,-1-4-2 0,8-1-3 15,3-2-8-15,-1-6-100 16</inkml:trace>
  <inkml:trace contextRef="#ctx0" brushRef="#br1" timeOffset="200835.9852">16761 15026 1374 0,'0'3'246'0,"-1"1"16"15,-1 7-174-15,0-4-55 16,3 1-2-16,7-2-22 16,3-2-34-16,6-4-146 15</inkml:trace>
  <inkml:trace contextRef="#ctx0" brushRef="#br1" timeOffset="200974.0875">17040 15083 1261 0,'1'0'273'0,"2"5"-105"15,0-2-66-15,-3-3-42 16,0 0-15-16,0 0-36 31,5 0-39-31</inkml:trace>
  <inkml:trace contextRef="#ctx0" brushRef="#br1" timeOffset="201105.3793">17303 15073 1367 0,'0'1'241'0,"1"1"9"0,-1 2-205 16,0-4-10-16,0 0-13 15,0 0-26-15,15-2-115 16</inkml:trace>
  <inkml:trace contextRef="#ctx0" brushRef="#br1" timeOffset="201236.7524">17572 15041 1546 0,'0'4'260'16,"6"2"-119"-16,-6-3-33 16,8 4-52-16,1-7-8 0,-2-1-79 15,1-1-60-15</inkml:trace>
  <inkml:trace contextRef="#ctx0" brushRef="#br1" timeOffset="201358.594">17725 15041 1481 0,'2'2'187'0,"0"-1"-138"0,4 1-38 15,-6-3-27-15,0 0-44 16</inkml:trace>
  <inkml:trace contextRef="#ctx0" brushRef="#br1" timeOffset="201489.7975">17891 14945 1384 0,'0'-4'253'16,"1"1"-26"-16,1 0-94 16,-2 2-24-1,0 0-49-15,0 0-27 16,0 0-96-16,5-7-61 0</inkml:trace>
  <inkml:trace contextRef="#ctx0" brushRef="#br1" timeOffset="201621.491">18009 14762 1397 0,'-3'-4'228'0,"2"-5"-55"0,-2 1-89 15,3 0-66-15,6-1-39 16,-2 3-137-16</inkml:trace>
  <inkml:trace contextRef="#ctx0" brushRef="#br1" timeOffset="201737.4987">18035 14611 1530 0,'0'-4'262'0,"2"-4"-115"16,-2-3-43-16,2 6-60 15,1-5-30-15,0 0-116 16</inkml:trace>
  <inkml:trace contextRef="#ctx0" brushRef="#br1" timeOffset="201890.9789">17983 14443 1454 0,'-3'-3'178'0,"-1"-7"-139"16,2 4-15-16,0 0-108 0</inkml:trace>
  <inkml:trace contextRef="#ctx0" brushRef="#br1" timeOffset="202038.2366">17930 14278 1180 0,'-5'-3'302'0,"-5"-6"-161"16,-2 3-25-16,2 0-15 15,-1-1-8-15,2-1-47 16,2 2-17-16,3-4-37 16,0 1-39-16,1-1-251 15</inkml:trace>
  <inkml:trace contextRef="#ctx0" brushRef="#br1" timeOffset="202455.0181">17844 14022 867 0,'-2'1'479'0,"-4"-1"-270"0,4 0-50 16,2 0-28-16,0-1-10 0,0 0-42 15,8-1-14-15,15-7-22 16,37-14-12-16,-22 5-19 16,4 2-4-16,-4 2-11 15,-6 3-18-15,-12 4-55 16,-8 6-40-16</inkml:trace>
  <inkml:trace contextRef="#ctx0" brushRef="#br1" timeOffset="202893.1739">18055 13839 1465 0,'0'0'225'0,"2"2"-80"0,4 1-25 16,-6-3-45-16,0 0-18 15,27 9-34-15,28 14-7 0,-34-17-8 16,1 2-2-16,-13-4 1 16,-4-2-1-16,-5 1 3 15,-2 4 4-15,-8 3 13 16,-2 6 5-16,-7 7-1 15,0-1-6-15,5 1-31 0,6-5-39 16</inkml:trace>
  <inkml:trace contextRef="#ctx0" brushRef="#br1" timeOffset="203463.9713">18616 13537 1497 0,'-13'-6'240'0,"-11"7"-111"16,-3 4-27-16,7 12-55 16,-4 9-20-16,7 7-17 15,3 2-3-15,11 7-2 16,5 3-1-16,12-1 3 16,8-2 6-16,9-10 10 15,8-8 8-15,11-14 2 0,-2-10 2 16,2-13 10-1,-8-9 6-15,-10-13 6 16,-6 1-2-16,-19-6-12 16,-7 3-9-16,-21 3-15 15,-8 0-7-15,-6 9-16 16,0 1-7-16,3 8-44 16,7 10-33-16,6 6-101 15</inkml:trace>
  <inkml:trace contextRef="#ctx0" brushRef="#br1" timeOffset="203812.0349">18623 13739 1322 0,'-2'1'271'0,"4"5"-48"15,6 3-47-15,4 8-70 16,13 5-14-16,2 8-39 15,8 0-15-15,1 1-19 16,-2-3-4-16,1-5-2 0,-9-4-2 0,-7-8 4 16,-5-1-11-16,-12-12-3 15</inkml:trace>
  <inkml:trace contextRef="#ctx0" brushRef="#br1" timeOffset="212151.7442">19080 13713 1238 0,'10'4'269'15,"3"-3"-150"-15,17 5-75 16,6-2-10-16,9-1-23 15,5 1-5-15,-2-1-14 0,-3-2-48 16</inkml:trace>
  <inkml:trace contextRef="#ctx0" brushRef="#br1" timeOffset="212452.6955">19139 13841 1248 0,'6'3'273'0,"10"0"-139"16,7 2-12-16,7-1-32 0,5 0-17 16,4-2-34-16,1-2-13 15,-3-2-77-15,3-2-194 16</inkml:trace>
  <inkml:trace contextRef="#ctx0" brushRef="#br1" timeOffset="212991.5473">19621 13598 1092 0,'7'-8'360'16,"11"-7"-208"-16,1-1-1 16,0 8-17-16,3 4-10 0,1 11-45 15,3 11-14-15,-4 7-21 16,1 10-8-16,-1 5-11 16,-5-2-4-16,-1 1-4 15,-3-3-1-15,-5-11-4 16,3-1 0-16,0-11-1 15,-6-6 0-15,1-7-10 0,-3-6-8 16,-3-5-17-16,-3-3-5 0,1-2 2 16,-6 2 4-16,-4 4 5 15,-2 7 2-15,-12 8 4 16,-3 6 1-16,-8 6 9 16,2 0 1-16,6-3-19 15,6-2-13-15,13-5-148 16</inkml:trace>
  <inkml:trace contextRef="#ctx0" brushRef="#br1" timeOffset="213471.2472">20045 13830 1228 0,'5'0'304'15,"8"-1"-132"-15,3-6-40 16,1-5-5-16,3-4-45 16,-3-2-17-16,-2-7-26 15,-1-1-12-15,-3-2-13 0,0 1-2 16,-11-5-3-16,-6-3-1 16,-9-3-1-16,-2 0-2 0,-1 11-5 15,0 11-5-15,-2 14-3 16,3 10 0-16,0 14 3 15,-2 3 1-15,11 12 2 16,4 1 2-16,8 7 0 16,8 1 1-16,10-3 2 15,3-5 1-15,13-9 1 0,2-6-1 16,1-11-47-16,-3-4-59 16</inkml:trace>
  <inkml:trace contextRef="#ctx0" brushRef="#br1" timeOffset="213740.2943">20480 13661 1500 0,'6'0'239'0,"9"3"-118"16,10-1-16 0,5 0-50-16,2 1-20 15,1-3-21-15,-3 0-6 16,-5-4-51-16,-6 0-50 15</inkml:trace>
  <inkml:trace contextRef="#ctx0" brushRef="#br1" timeOffset="213925.3152">20511 13728 1310 0,'5'4'284'16,"-2"2"-60"-16,18-2-61 15,2 1-25-15,7-5-38 16,3 1-25-16,-5-2-31 0,-3 0-12 0,-4-1-79 16,-2 0-36-16</inkml:trace>
  <inkml:trace contextRef="#ctx0" brushRef="#br1" timeOffset="215229.1855">21055 13657 1389 0,'-7'-10'219'16,"-3"-10"-96"-16,10-2-24 16,16-1-44-16,6-1-9 15,7 3 7-15,0 5 1 16,5 12 1-16,-2 9-5 16,1 8-22-16,-7-1-3 0,-11 9 7 31,-10-1 8-31,-20 2 3 15,-8 5-4-15,-14 2-15 16,0 1-9-16,5-1-8 16,4-4-4-16,13-10-3 15,8 0-2-15,13-8-1 0,5-1 0 16,12-1 3-16,4-5 0 16,4 0-7-16,1 0-20 0,1 0-77 15,-3 0-71-15</inkml:trace>
  <inkml:trace contextRef="#ctx0" brushRef="#br1" timeOffset="215630.1185">21385 13693 1504 0,'2'3'235'0,"-1"4"-115"16,1 5-12-16,1 1-29 15,-1 2-18-15,-3-1-23 32,0-2-12-32,-4-7-13 15,2 0-3-15,6-5-10 0,-1-2-16 16,-2 1-28-16,0-1-10 16,0 1-5-16,3-15 6 15,4-30 18-15,-5 30 11 16,3 0 16-16,1 2 7 15,9 5 11-15,1 0 5 0,1 5 7 16,0 2 4-16,-1 2 1 16,-3 3 0-16,1 6 3 15,-3 1 4-15,-5 3 12 16,0 4 7-16,-5-2 6 16,1 4-6-16,1 1-20 15,4-1-6 1,0 1-23-16,0-4-28 15,-1-4-99-15,-1-2 146 0</inkml:trace>
  <inkml:trace contextRef="#ctx0" brushRef="#br1" timeOffset="216116.4142">21863 13748 1374 0,'-2'-5'224'0,"2"-2"-88"15,-1-4-9-15,-1-3-18 16,2 1-13-16,-13-3-8 15,1 4-3-15,-4 0-28 16,-2 4-15-16,0 6-24 16,-1 3-10-16,-1 8-9 15,3 0-5-15,3 6-1 16,5 1 0-16,9 2 1 16,3 0 0-16,10-3 2 15,2-3 1-15,6-4 3 16,4-3-5-16,-4-6-15 15,1-2-8-15,-6-5-17 0,-3-3 0 16,3 2 16-16,-2-2 7 16,-11 4 16-16,-1 2 4 15,-2 6 9-15,-4 5 7 16,10 7 9-16,-3-1 1 16,2 2-7-16,4 0-6 15,-2-2-27 1,1-4-56-16</inkml:trace>
  <inkml:trace contextRef="#ctx0" brushRef="#br1" timeOffset="219959.4777">22002 13612 1252 0,'1'-5'256'0,"6"-6"-152"15,3-2-12-15,10-2-9 16,5 2 5-16,4-4 12 16,4 2-4-1,-2 6-14-15,-3 2-6 0,-5 21-39 16,-3 7-10-16,1 13-18 15,0 3 0-15,1 0-5 16,3-1 2-16,-10-6 3 16,0-4-1-16,-4-7-1 15,-7-8-8-15,0-5-22 16,-6-5-8-16,-4-8-22 0,0-1-1 16,-3-6-4-16,0-3 8 15,-2-1 15-15,2 1 7 16,2 4 18-16,2 6 9 15,-5 7 19-15,1 2 15 16,-5 12 23-16,-4 3 16 16,-8 6 5-1,-2 2-10-15,-12 3-23 16,5-4-7-16,4-5-17 16,3-4-28-16</inkml:trace>
  <inkml:trace contextRef="#ctx0" brushRef="#br0" timeOffset="225004.5833">18809 14946 1358 0,'13'0'226'16,"9"0"-96"-16,17-3-51 15,4 0-3-15,3 0-41 16,0 1-15-16,-3 0-15 15,-2 2-27-15,-6-2-116 16</inkml:trace>
  <inkml:trace contextRef="#ctx0" brushRef="#br0" timeOffset="225204.7614">18896 15053 1245 0,'0'-1'281'0,"8"3"-125"0,8-2-22 16,15 4-9-16,6 0-22 15,7-4-40-15,7 5-7 16,-6-3-43-16,0-1-42 16</inkml:trace>
  <inkml:trace contextRef="#ctx0" brushRef="#br0" timeOffset="225758.1468">19614 14565 1496 0,'-1'-7'243'0,"1"-1"-86"16,0 1-33-16,1 13-55 16,4 10-12-16,-1 17-30 15,4 13-6-15,-4 15-3 16,2 7-3-16,-1 9-5 16,0-5-6-16,1-15-40 31,-2-11-29-31,3-24-60 0,5-4-27 15,2-15-79-15</inkml:trace>
  <inkml:trace contextRef="#ctx0" brushRef="#br0" timeOffset="225943.1647">19847 14899 669 0,'-2'-4'488'0,"-4"4"-186"16,-7 1-170-16,-6 8-36 15,-4 3-11-15,-4 5-20 16,1-1-4-16,6 2-25 15,6 1-11-15,9-5-5 16,9 2 5-16,14-12 0 16,7-2-3-16,13 1-6 0,3-5-19 15,4 6-69 1,-3-4-71-16</inkml:trace>
  <inkml:trace contextRef="#ctx0" brushRef="#br0" timeOffset="226293.7279">20056 15099 1410 0,'11'-3'223'15,"8"2"-81"-15,0-6-58 0,8 3-6 0,-5-5-39 32,1 0-12-32,-5-5-11 15,-4 0-3-15,-7-1-6 0,-7-3-3 0,-10 4-5 16,-8 1 1-16,-8 10-1 16,-2 8 2-16,0 10 8 0,6 6-2 15,7 4 7 1,6 0 4-16,9-2 3 15,7-1 2-15,13-4-4 16,4-3-6-16,11-3-19 16,0-8-18-16,7-1-115 15</inkml:trace>
  <inkml:trace contextRef="#ctx0" brushRef="#br0" timeOffset="227108.4683">20670 15021 869 0,'0'2'436'16,"-1"-1"-241"-16,34 3-122 15,20 1-9-15,34-3-15 16,21-1-1-16,35 0 17 16,12-1 23-16,35-1 17 0,11 5-6 15,11-5-28-15,8 2-17 16,-9-2-32-16,-6-7-10 16,-21 8-5-16,-9-5-21 15,-27 5-144-15,-16-3-161 16</inkml:trace>
  <inkml:trace contextRef="#ctx0" brushRef="#br0" timeOffset="227980.1255">21426 14338 982 0,'-11'4'407'0,"-20"8"-241"0,-3 11-47 16,0 10-36-16,3 8-5 15,12 15-20-15,5-3-2 16,21 1-2-16,7-6-5 16,16-11 0-1,5-5 5-15,12-13-5 16,1-9-3-16,8-16 9 15,4-9 4-15,-13-20 15 16,-2-5 10-16,-20-4-13 16,-12-4-10-16,-18 3-30 15,-13-2-14-15,-17 3-13 16,-6 7-2-16,-3 12-5 0,6 8-6 0,6 10-59 16,9 6-43-16,8 8-144 15</inkml:trace>
  <inkml:trace contextRef="#ctx0" brushRef="#br0" timeOffset="228196.2559">21505 14628 1514 0,'2'1'276'0,"7"3"-31"31,9 8-106-31,9 6-62 16,3 7-12-16,3 9-37 15,-5 3-8-15,-3 1-29 16,-4-2-37-16</inkml:trace>
  <inkml:trace contextRef="#ctx0" brushRef="#br0" timeOffset="228481.4011">21846 14626 1505 0,'7'0'256'0,"8"7"-70"15,6 5-72-15,5 9-52 16,2 1-6-16,-3 1-26 16,4 0-7-16,-6 0-30 15,-2-1-47-15,-6-5-92 16</inkml:trace>
  <inkml:trace contextRef="#ctx0" brushRef="#br0" timeOffset="228650.6774">22101 14645 1691 0,'-19'5'383'0,"-16"5"-193"16,-5 1-41-16,-1 3-73 15,2 4-24-15,3 5-39 16,0-2-40-16,6 4-111 0</inkml:trace>
  <inkml:trace contextRef="#ctx0" brushRef="#br0" timeOffset="229152.1258">20849 15247 1464 0,'-15'3'249'16,"-13"2"-34"-1,-10 16-111-15,1 12-16 16,1 19-21-16,7 12-20 16,15 16-21-16,3-4-6 15,15-2-11-15,7-7-2 16,16-9-1-16,6-1-2 15,11-13-57-15,7-10-62 0</inkml:trace>
  <inkml:trace contextRef="#ctx0" brushRef="#br0" timeOffset="229414.6621">20925 15590 1587 0,'2'0'315'15,"6"3"-129"-15,8 6-48 16,9 7-53-16,5 4-24 15,6 3-30-15,3 4-5 16,-9-1-17-16,-4-1-32 16,-8-4-111-16,-6-7-108 0</inkml:trace>
  <inkml:trace contextRef="#ctx0" brushRef="#br0" timeOffset="229568.6236">21167 15587 1645 0,'-18'8'345'0,"-22"9"-192"0,-3-1-31 16,0 10-63-1,3-4-25-15,11-1-36 16,1 1-30-16,11-8-145 16</inkml:trace>
  <inkml:trace contextRef="#ctx0" brushRef="#br0" timeOffset="229885.0804">21150 15318 1496 0,'9'-3'257'0,"7"-8"-79"16,11 9-80-16,3 3-12 16,2 6-38-16,-1 3-17 15,-10 8 4-15,-12 4 3 16,-10 6-5-16,-11 4-3 16,-5-2-12-16,2-3-7 15,6-5-4-15,5-5-4 0,12-4-25 16,7-4-22-16,8-7-62 15,6 1-47-15</inkml:trace>
  <inkml:trace contextRef="#ctx0" brushRef="#br0" timeOffset="230085.119">21508 15540 1464 0,'-4'10'265'16,"0"4"14"-16,0 9-171 15,1 2 5-15,4 5-32 16,-4 2-20-16,3 2-21 31,1-3-11-31,-1-7-36 0,7-2-33 16,-5-12-98-16,5-5-82 16</inkml:trace>
  <inkml:trace contextRef="#ctx0" brushRef="#br0" timeOffset="230216.8879">21399 15659 1707 0,'9'0'355'0,"13"-1"-250"16,14 5-40-16,6-4-37 16,7 2-35-16,4 5 220 15</inkml:trace>
  <inkml:trace contextRef="#ctx0" brushRef="#br0" timeOffset="230732.9471">22051 15710 1371 0,'1'-7'233'0,"2"-8"-74"16,-3 1-11-16,-3 2-44 15,-4-3-18-15,-5 4-16 16,-7-2-7-16,0 2-19 15,-8 4-15-15,2 7-17 16,5 9-9-16,-3 6-5 0,9 10-2 16,7 3 3-1,2-2 1-15,14 3 1 16,0-5-1-16,10-8 5 16,4-3-1-16,2-12-1 15,5-3-5-15,-2-11-12 16,-4-6-3-16,-5-1 1 15,-1-2 3-15,-7 6 10 16,-4 4 3-16,-3 4 3 0,-2 5 2 16,-2 5-1-16,1 5 0 15,-1-7-3-15,1 6-1 16,5 14 3-16,15 26-27 16,-2-33-108-16,3-4-245 15</inkml:trace>
  <inkml:trace contextRef="#ctx0" brushRef="#br0" timeOffset="231007.0879">22073 15371 1257 0,'8'-15'295'16,"7"-12"-68"-16,6 14-92 15,3 5-6-15,4 8-27 16,-2 6-20-16,-3 6-40 16,-9 6-3-16,-13 3-1 15,-4 2-1-15,-12 1 2 16,-5-3-7-16,10 4-14 0,2-8-6 16,13-4-9-16,6-2-3 15,10-2-29 1,8 3-24-16,1-1-91 15,1-1-85-15</inkml:trace>
  <inkml:trace contextRef="#ctx0" brushRef="#br0" timeOffset="231240.357">22486 15236 1619 0,'3'0'349'16,"10"5"-126"-16,0 6-79 0,4 18-65 16,6 10-9-16,5 21-21 15,-2 8-6-15,-6 7-12 16,-12-4-10-16,-22-2-12 16,-10-5-2-16,-13-5-14 15,0-2-21-15,8-17-52 16,5-8 423-1</inkml:trace>
  <inkml:trace contextRef="#ctx0" brushRef="#br0" timeOffset="231819.7415">22836 15179 1279 0,'8'-4'258'16,"3"-3"-132"-16,6 7-43 15,0-3-11-15,4 6-28 16,5 4-13-16,-5 5-13 0,0 0 4 31,-17 2 2-31,-11-2 3 0,-4-1 5 16,-3 0-1-16,6-3-6 16,7 1-6-16,1-7-13 15,5 2-4-15,9-4-2 16,2 0 0-16,2 1 1 15,1 2 0-15,-12 3 2 16,-6 2 0-16,-14 5 2 16,-8 0 1-16,-6 2 0 15,1-5-34-15,11-2-313 16</inkml:trace>
  <inkml:trace contextRef="#ctx0" brushRef="#br0" timeOffset="231973.2277">22828 15435 1566 0,'7'0'268'0,"21"8"-160"16,-4-6-35 0,21 3-43-16,7 3-16 15,-3-5-22-15,1 5-43 16</inkml:trace>
  <inkml:trace contextRef="#ctx0" brushRef="#br0" timeOffset="232289.8939">22904 15569 1499 0,'6'-1'241'16,"7"-3"-103"-16,6 4-33 0,8 2-42 16,1 3-21-16,2 6-19 15,-9-2 5-15,-16 1 2 16,-6 2 5-16,-19-1 16 16,-5 0-3-16,-5 2-7 15,1 0-3-15,8-2-20 16,8 1-6-1,14-1-5-15,5-5-2 16,9 1-1-16,6-1 0 16,6-8-31-16,5 1-27 0,5-7-105 15</inkml:trace>
  <inkml:trace contextRef="#ctx0" brushRef="#br0" timeOffset="232606.4056">23425 14995 1573 0,'-5'-1'387'16,"-1"0"49"-16,-2-2-312 15,2-1 301-15</inkml:trace>
  <inkml:trace contextRef="#ctx0" brushRef="#br0" timeOffset="303337.6361">16161 16592 1096 0,'8'-11'366'0,"10"-14"-181"16,-3 9-69-16,-2 8 6 15,-1 4-12-15,-5 9-24 16,-5 18-27-16,-5 5-5 0,-10 23-7 16,-3 4-8-16,-1 15-16 15,4 10-6-15,12 1-6 16,5-2-1-16,7-18-2 15,3-11-2-15,3-18 1 16,1-8-1-16,7-7 1 16,-2-6 1-16,-7-6 2 0,-2-4 1 15,-9-4-3-15,-2-1-3 16,-3 8-7-16,-5 8-4 16,-2 18-3-16,-2 14-1 0,-1 23 2 15,0 8 0-15,7 12 5 16,-2-3 1-16,-3-9 5 31,0-8 2-31,-8-13 5 16,1-3 2-16,-5-12 4 15,3-5 1-15,0-15 0 0,-2-13 0 16,5-12-41-16,2-6-50 16,4-21-34-16</inkml:trace>
  <inkml:trace contextRef="#ctx0" brushRef="#br0" timeOffset="303722.9972">16610 17158 1111 0,'-1'0'347'16,"-1"1"-195"-16,12 4-36 16,8-7-36-1,11 4 1-15,19-2-35 16,2 0-16-16,12 7-17 16,-7-6-5-16,-6 5-21 15,-11-4-35-15,-10 3-153 16</inkml:trace>
  <inkml:trace contextRef="#ctx0" brushRef="#br0" timeOffset="303976.8281">16596 17291 1214 0,'2'4'287'15,"7"8"-122"-15,9-2-7 16,14 1 8-16,9-6-2 16,10-3-40-16,5-2-27 15,-6-4-40-15,-2 1-12 16,-10-7-81-16,-7 2 289 16</inkml:trace>
  <inkml:trace contextRef="#ctx0" brushRef="#br0" timeOffset="304577.3644">17767 17219 865 0,'-18'-3'437'16,"-21"-9"-238"-16,3-5-80 16,9-13-14-16,8-1-21 15,13-5-24-15,7-1-5 16,18-1-9-16,9 5 8 0,13 7 13 15,9 11 11-15,10 26-1 16,-4 4-16-16,-15 18-12 16,-17 3-5-16,-28 9-5 15,-23 1-3-15,-21 7-12 16,-9-1-4-16,-5-5-23 16,7-3-15-1,12-20-29-15,12-6-13 16,15-18 10-16,7-11 9 0,10-7 24 15,11-2 15-15,17 5 14 16,8 7 6-16,13 10 3 16,-2 6-3-16,-6 7-6 15,-5 4-11-15,-11 2-112 16,-5-4-133-16</inkml:trace>
  <inkml:trace contextRef="#ctx0" brushRef="#br0" timeOffset="304993.7938">18048 17210 1261 0,'3'2'304'0,"-1"4"-17"16,-1 6-125-16,3 6-82 15,-2-1 14-15,-3 4-36 16,1-1-16-16,-4-6-12 0,2-2-9 16,2-11-1-16,0-2 1 15,2-13 0-15,1-4-1 0,5-5-11 16,-2-2-4-16,2-1-3 16,-1 1-2-16,-1 3-3 15,5 3 0-15,4 7-4 16,2 3-1-16,5 9 0 0,1 2 1 15,7 5 0-15,5 1 0 16,0-2 2-16,-2-3-1 16,-9 5 6-16,-3 4 13 15,-13 10 32-15,-5 4 15 16,-3 9 8-16,-3 2-2 16,-1-2-32-1,4 0-19-15,11-10-93 16,7-5-81-16</inkml:trace>
  <inkml:trace contextRef="#ctx0" brushRef="#br0" timeOffset="305678.6154">18824 17329 1267 0,'-1'-8'294'15,"0"-5"-105"-15,-5-3-40 16,1-3-12-16,-7 0-29 16,0 2 0-16,-4 2-19 15,-4 0-12-15,-3 5-31 16,-4 1-15-16,-4 6-23 16,1 5-8-16,6 9-9 15,4 4-1-15,6 10-4 0,3 0 1 16,8 8 3-16,0-1 2 15,13-2 4-15,9 0 2 16,6-13 2-16,5-7 0 0,4-14-3 16,-2-9-8-16,1-15-21 15,-2-1-6-15,-6-3-3 16,-2 1 9-16,-14 8 21 16,-2 3 6-16,-7 12 10 15,-8 6 7-15,-3 11 16 16,3 7 4-16,0 7 2 15,8 4-5-15,11 3-15 16,4-1-2-16,13-5-2 0,5-4 4 16,-1-12 17-1</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21:55.921"/>
    </inkml:context>
    <inkml:brush xml:id="br0">
      <inkml:brushProperty name="width" value="0.05292" units="cm"/>
      <inkml:brushProperty name="height" value="0.05292" units="cm"/>
    </inkml:brush>
  </inkml:definitions>
  <inkml:trace contextRef="#ctx0" brushRef="#br0">14847 2970 1121 0,'-6'-9'362'0,"-9"-6"-187"16,-1 2-19-16,-4 11-42 15,-3 6-24-15,-3 10-33 16,1 7-12-16,3 12-17 16,3 1-5-16,16 6-12 15,5-1-1-15,15-4-5 16,10-4-2-16,11-11 1 15,7-8 0-15,9-13 6 16,3-6 1-16,-3-14 6 0,-8-6 1 16,-16-7 5-16,-11-3 0 15,-23-1-3-15,-8 1-3 16,-20 1-6-16,-5 2-4 16,-2 5-5-16,-1 5-2 15,12 9-2-15,6 5-2 16,13 5-4-16,6 4-2 0,12 1 0 15,7 0 2-15,16 0 5 16,7-2 3-16,11 2 2 16,3 0 0-16,-1 0 2 15,-3 0 4-15,-7-7-79 16,-1-2-100-16</inkml:trace>
  <inkml:trace contextRef="#ctx0" brushRef="#br0" timeOffset="465.2234">15638 2966 1050 0,'-2'0'396'0,"7"1"-232"15,5 4-19-15,14-4-42 16,10-1-9-16,12 0-38 15,7 0-16-15,9 0-21 16,-2 1-9-16,-7 3-32 16,-6-2-55-16</inkml:trace>
  <inkml:trace contextRef="#ctx0" brushRef="#br0" timeOffset="785.4654">15712 3161 996 0,'0'1'438'16,"1"0"-247"-16,3-1-54 15,-4 0-11-15,5-1-19 16,25 0-17-16,43 1-33 16,-25 1-16-16,4 2-23 15,1 0-10-15,-8-2-129 16</inkml:trace>
  <inkml:trace contextRef="#ctx0" brushRef="#br0" timeOffset="1293.8977">16507 3197 1427 0,'7'1'191'0,"18"0"-112"16,7-1-4-16,39 0-12 15,15 0 1-15,34 3-4 16,15 0-6-16,9 3-15 16,4 2-6-16,-12-2-17 0,-5-3-5 15,-11-1-19-15,-15-2-32 16,-7-3-181-16</inkml:trace>
  <inkml:trace contextRef="#ctx0" brushRef="#br0" timeOffset="1917.4285">17020 2536 1160 0,'-19'0'307'0,"-26"4"-202"16,-4 0-23-16,3 13-14 15,3 2-7 1,9 9 7-16,7 9-2 0,15 4-18 16,8 4-1-16,20 2-3 15,11 1 2-15,20-8 4 16,12-2 0-16,12-14-10 15,4-6-8-15,0-17-11 16,-6-7-3-16,-6-17 2 16,-7-8 0-16,-17-13 3 15,-10-3-1-15,-27-6-2 16,-11 1-3-16,-24 7-8 16,-12 1-6-16,-12 12-18 15,1 5-26-15,-1 9-69 16,4 9-62-16</inkml:trace>
  <inkml:trace contextRef="#ctx0" brushRef="#br0" timeOffset="2277.16">17112 2744 896 0,'3'0'503'0,"6"4"-262"16,-1 7-52-16,13 8-60 16,5 11-28-16,8 10-40 15,3 1-10-15,4 1-15 16,-2-7-11-16,-1-4-11 16,0-4-2-16,-7-5-42 15,-6-6-50-15</inkml:trace>
  <inkml:trace contextRef="#ctx0" brushRef="#br0" timeOffset="2894.9188">17040 3521 1264 0,'-6'1'280'16,"-1"2"-115"-16,-4 4-31 15,-3 10-50-15,-1 4-19 16,-8 15-12-16,-5 6-2 15,-7 12-3-15,2 6-2 0,2 3-23 16,3-1-8-16,9-12-6 16,1-12 0-16,8-16-4 15,5-13-1-15,8-9-22 16,2-2-29-16,9-19-91 16,5-1-65-16</inkml:trace>
  <inkml:trace contextRef="#ctx0" brushRef="#br0" timeOffset="3136.8727">17057 3523 1015 0,'0'-3'454'0,"2"-4"-206"15,-1 4-50-15,-1 3-82 16,0 0-30-16,10 25-22 15,17 39-6-15,-12-15-16 0,4 7-9 16,7 12-16-16,0 0-5 16,0-4-4-16,2-4-1 15,-10-17-1-15,2-6-11 16,-4-16-55-16,-2-4-40 16,1-10-211-16</inkml:trace>
  <inkml:trace contextRef="#ctx0" brushRef="#br0" timeOffset="3355.4025">16933 3807 1532 0,'19'1'273'0,"27"4"-103"16,1 1-61-16,4 4-71 15,-2 2-20-15</inkml:trace>
  <inkml:trace contextRef="#ctx0" brushRef="#br0" timeOffset="7401.7094">18278 3055 1407 0,'1'0'212'0,"15"0"-84"16,7 1-24-16,27-1-27 15,10 3-17-15,14-1-27 16,7 0-9-16,-1-1-13 16,0 0 0-16,-15-3-37 15,-9 1-48-15</inkml:trace>
  <inkml:trace contextRef="#ctx0" brushRef="#br0" timeOffset="7647.9698">18384 3191 1092 0,'5'1'394'0,"4"2"-187"0,18 0-81 15,14 3-11-15,6 0-46 16,8 1-18-16,4 1-22 16,-5-4-2-16,8-3-96 15</inkml:trace>
  <inkml:trace contextRef="#ctx0" brushRef="#br0" timeOffset="8349.5631">19404 3142 1091 0,'-3'1'330'0,"1"1"-232"16,31-2-44-16,18-1-2 15,43-1 14-15,20-3 2 16,37 0 14-16,11 2 4 15,21-1-24-15,1 3-7 0,-7 1-28 16,-1 0-10-16,-38-1-8 16,-17-1-17-16,-30-3-125 15</inkml:trace>
  <inkml:trace contextRef="#ctx0" brushRef="#br0" timeOffset="9353.8682">20068 2697 1015 0,'4'-4'374'0,"4"-3"-240"16,-4 0-33-16,-2-1-10 15,-5-2-7-15,-6-2-5 16,-7 1-5-16,-7-2-15 16,-1 3-14-16,-3 2-23 15,1 0-8-15,-4 8-15 0,2 4-2 16,1 10-6-16,4 4 0 15,11 7-1-15,4 1 0 16,12 4 4-16,8 2 2 16,11-2 4-16,2-2 3 15,5-9 3-15,2-9 2 16,-2-10 4-16,-2-12 1 16,-3-11 1-16,-1-6 0 15,-5-7-3-15,2-5 0 0,-11-7-1 16,-3-8 0-16,-8-15-2 15,0-3 0-15,-1-1-5 16,2 10-2-16,1 23-1 16,-1 10-1-16,0 17 3 15,-5 2 1-15,2 12-3 16,3 3 0-16,-1 17 0 16,1 8 0-16,3 20 0 15,2 8 4-15,0 9-3 16,5 2 3-16,-4-9-1 15,0-8 2-15,1-12 1 16,0-8 3-16,2-9-2 16,1-7 0-16,1-3-43 15,-1-5-58-15</inkml:trace>
  <inkml:trace contextRef="#ctx0" brushRef="#br0" timeOffset="10161.8249">20592 2686 725 0,'1'-2'460'16,"2"-6"-197"-16,-3 2-159 0,-1-2-12 16,-3-2-7-16,-1-2-10 15,-4-3-7-15,-4 1-4 16,-5-1-12-16,-1 1-5 15,-3 8-18-15,2-1-7 16,0 5-14-16,-8 2-6 16,10 6-4-16,3 3-4 15,-1 6 2-15,9 2 0 16,2 1 3-16,2 4 1 0,8-1 1 16,7-1 0-16,3-2 2 15,3-6 1-15,2-4 0 16,2-4 2-16,3-6 0 15,-6-5 2-15,0-5-3 16,0-3-1-16,-8-4-1 16,2 0 0-16,-6 1 2 15,-6 3 1-15,-4 2 0 16,0 4 0-16,-4 3 3 16,0 5 1-16,3 10-2 15,-2 5 1-15,3 9-1 16,3 5 2-16,-3 2 13 15,2 4 7-15,3 9 7 16,2 2 4-16,6 2-1 16,2-5 0-16,-5-7 3 15,0-5-4-15,-4-12-7 0,2-1-6 16,-3-10-9-16,0-4-1 16,-2 2-6-16,0-2-1 15,0-3-56-15,-1 0-42 16</inkml:trace>
  <inkml:trace contextRef="#ctx0" brushRef="#br0" timeOffset="12738.6672">19991 3784 410 0,'1'-3'340'15,"0"-2"67"-15,2 0-167 16,-3 4-127-16,-1 0-18 0,-1 0 5 16,-7-14-2-16,-36-28-8 15,14 30-14-15,-1 3-32 16,-5 3-13-16,5 8-19 15,5 5-3-15,4 12-4 16,3 5 0-16,9 6-3 16,4 5 0-16,12 1 0 15,6 2 0-15,10-3 3 16,3-7 3-16,8-13 4 16,5-8 3-16,1-13 4 15,-2-13-2-15,-6-12-1 16,-7-6-2-16,-7-10-3 15,-2-3 0-15,-8-2-1 16,-3 0 0-16,-3-4-2 16,-3 3-1-16,-1 7-3 15,-1 5-3-15,-1 24 3 16,4 8 0-16,-5 17 2 0,4 11-2 16,3 11-2-16,0 9-2 15,5 6 2-15,1 1 1 16,2 9 9-16,-4-2 4 15,1 0 8-15,0-2 2 16,-3-10-3-16,4-7-4 16,-2-13-10-16,-1-10-29 15,6-9-117-15,0-1-126 16</inkml:trace>
  <inkml:trace contextRef="#ctx0" brushRef="#br0" timeOffset="13427.0813">20433 3459 1217 0,'0'0'285'16,"-2"7"-159"-16,-4 2-14 0,-3 11-41 15,-1 7-5-15,-6 6-2 16,1 8-1-16,0 6-2 16,-5 0-1-16,3-2-12 15,-2-1-7-15,1-13-10 16,6-4-2-16,2-12-6 15,7-6 2-15,4-9-2 16,4-7-1-16,2-11-6 16,1-7-4-16,0-10-4 15,0-7-2-15,3-7-4 16,1-1-1-16,0 2-2 16,-2 0-2-16,7 13 0 15,-2 6-1-15,-2 13 2 16,5 8-1-16,-10 11-1 15,0 5 2-15,0 13 2 16,2 6 0-16,0 9 2 16,3 2 2-16,6 6-2 0,-5 3 1 15,8-2 1-15,0 6 1 16,-6-1 0-16,5-7 1 16,-9-6 1-16,1-7-1 15,-3-10-11-15,0-7-31 16,-1-13-130-16,1 0-120 15</inkml:trace>
  <inkml:trace contextRef="#ctx0" brushRef="#br0" timeOffset="13741.4688">20368 3734 1199 0,'0'0'287'0,"-3"-2"-172"16,3 0-10-16,0 0-26 15,0 1-2-15,0 0-5 16,0 0-1-16,11-4 0 0,39-9 8 16,-20 17 2-16,8 1-13 15,1 3-15-15,4 3-36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23:58.666"/>
    </inkml:context>
    <inkml:brush xml:id="br0">
      <inkml:brushProperty name="width" value="0.05292" units="cm"/>
      <inkml:brushProperty name="height" value="0.05292" units="cm"/>
    </inkml:brush>
  </inkml:definitions>
  <inkml:trace contextRef="#ctx0" brushRef="#br0">1875 7326 960 0,'-8'4'452'0,"-11"12"-245"15,-1 7-38-15,-2 24-44 16,-1 6-10-16,7 13-31 16,9 3-9-16,19-4-12 15,7-7-6-15,20-16 2 16,7-11 2-16,14-21-4 16,1-15 1-16,-4-23 2 15,-4-10-1-15,-18-15-13 16,-1-6-6-16,-17-2-13 15,-12-2-13-15,-19-1-22 16,-13 5-13-16,-20 9-20 16,-4 12-3-16,-17 19-41 15,-4 10-33-15,9 12-110 16,5 1-76-16</inkml:trace>
  <inkml:trace contextRef="#ctx0" brushRef="#br0" timeOffset="120.0397">1773 7467 1520 0,'15'6'266'0,"15"5"-91"15,20-4-102-15,11-7-48 16</inkml:trace>
  <inkml:trace contextRef="#ctx0" brushRef="#br0" timeOffset="642.5828">2474 7496 1381 0,'-13'0'225'0,"-15"2"-84"16,-1 6-33-16,6 6-55 0,3 3-21 15,11 4-24-15,8-2-4 16,13 1-1-16,6-1 2 16,10-5 2-16,3 0 0 15,-2-8 0-15,-4-2 0 16,-11-4 5-16,-5-1 3 16,-9-2 2-16,-9 0 0 15,-14 3 4-15,-11 0 8 0,-12 9 15 16,1 4 4-16,13 9-1 15,8 4-12-15,12 2-12 16,9 2-3-16,3-1-7 16,7-3-1-16,15-3-3 15,6-4 0-15,16-9-1 16,7-6-18-16,-1-10-59 16,0-7-59-16</inkml:trace>
  <inkml:trace contextRef="#ctx0" brushRef="#br0" timeOffset="1037.9701">2718 7593 1096 0,'-7'-1'395'0,"-9"2"-162"16,1 3-50-16,5 10-74 0,2 2-24 16,6 6-30-16,3 5-14 15,6-1-6-15,3 1-1 16,5-2 4-16,2-2 2 15,3-3-5-15,2-6-5 16,-6-9-5-16,2-5-1 16,-5-11-3-16,-1-2-2 15,1-8-3-15,-4-2-2 16,-6 3-5-16,0-1-1 16,-4 6-4-16,-2 6-4 0,2 10-7 15,0 6-2-15,2 10-1 16,4 0 3-16,6 2 3 15,4-1 1-15,9-4 2 16,3-1 5-16,3-11 11 16,0-3 8-16,-8-11 21 15,-7-4 4-15,-6-1-3 16,-4-1-6-16,-9-4-15 16,-2-1-17-16,-6 3-70 15,-1 0-61-15,5 8-231 16</inkml:trace>
  <inkml:trace contextRef="#ctx0" brushRef="#br0" timeOffset="1412.0593">3158 7755 1518 0,'7'5'261'15,"9"3"-95"-15,1 0-27 16,6-7-40-16,-2-1-14 16,-8-1-24-16,5-9-14 15,0-5-19-15,-1-5-8 0,6-5-9 16,-12 2 0-16,-8 1-1 16,-6-1 0-16,-13 4-4 15,-3 2-3-15,-3 8-4 16,-4 1-1-16,6 8-2 15,0 7-2-15,3 5-4 16,3 11-1-16,7 7 6 16,4 5 5-16,6 10 7 15,4 2 3-15,6 7-1 16,1-1-1-16,2-4-2 16,1-5 0-16,-7-10-8 15,-2-3-33-15,2-11-131 16</inkml:trace>
  <inkml:trace contextRef="#ctx0" brushRef="#br0" timeOffset="1931.4632">3747 7653 1416 0,'-4'-8'233'16,"-7"-10"-57"-16,-4 5-12 15,-2 4-57-15,-3 5-15 0,-2 6-37 16,-2 2-15-16,5 8-21 16,-4 6-5-16,6 8-8 15,5 4-2-15,8 4-1 16,4-1 1-16,11-5 1 15,-1-4 0-15,8-9 2 16,7-6 1-16,-1-10 1 16,6-4 1-16,-6-12-1 15,0-1 1-15,-8-9-6 16,-1-2 0-16,-5 3-2 16,-5-1 0-16,0 8 1 15,-12 4 3-15,1 7 1 16,1 5 4-16,-1 9 3 15,8 3 2-15,3 6 5 16,3 0 1-16,8 1 5 16,5 0 3-16,6-4 9 0,3 0 4 15,3-6-1-15,-2 0 0 16,-4-4-14-16,-5 3-5 16,-8-6-7-16,-4-3-6 15,-4-4-41-15,-3-5-41 16,-2-2-122-16,-1-5-90 15</inkml:trace>
  <inkml:trace contextRef="#ctx0" brushRef="#br0" timeOffset="2067.074">3934 7389 1508 0,'-2'-1'249'0,"-2"1"-117"16,4 4-48-16,0-4-97 15,0 0-133-15</inkml:trace>
  <inkml:trace contextRef="#ctx0" brushRef="#br0" timeOffset="2319.2176">4133 7512 1368 0,'-4'-2'297'0,"-3"-2"41"16,2 8-90-16,1 11-101 0,4 7-37 16,0 12-34-16,3 11-6 15,5 17-33-15,3 10-10 16,5 13-15-16,-1-4-2 16,2-7 1-16,-2-5-1 15,-1-17 3-15,1-4 1 16,1-15-14-16,-2-10-28 15,0-18-116-15,-2-7-114 16</inkml:trace>
  <inkml:trace contextRef="#ctx0" brushRef="#br0" timeOffset="2490.6891">4264 7766 285 0,'15'-5'89'16</inkml:trace>
  <inkml:trace contextRef="#ctx0" brushRef="#br0" timeOffset="2888.9938">4584 7599 1344 0,'-9'-5'265'16,"-14"-2"-42"-16,1 0-32 16,4 6-97-16,3 2-26 15,9 7-45-15,-2 4-14 16,8 2-13-16,2 1-1 0,3 4 2 15,6-2 1-15,3 0 2 16,2-4 0-16,3-6 0 16,-4-1-4-16,-3-6-10 15,-5-1-2-15,-6-4-3 16,0 0 5-16,-7 0 11 16,-8-1 3-16,-5 3 15 15,-6-3 8-15,4 6 9 16,5 5 4-16,0 4 13 15,8 5 5-15,4 3 14 16,-3 1 6-16,9 5-10 16,6 2-4-16,3-1-20 15,10-1-9-15,3-5-13 16,4-5 0-16,5-10-58 16,3-4-49-16</inkml:trace>
  <inkml:trace contextRef="#ctx0" brushRef="#br0" timeOffset="3220.1102">4111 7821 1624 0,'3'0'362'0,"9"-2"-136"15,13-2-42-15,12-4-86 16,11 0-33-16,7-3-79 16,5-3-41-16</inkml:trace>
  <inkml:trace contextRef="#ctx0" brushRef="#br0" timeOffset="8778.7832">5523 7672 1136 0,'1'-10'357'16,"2"-6"-184"-16,-3-4-20 16,-3 3 9-16,-5 3-31 15,-6 0 0-15,-9 10-30 0,-6 4-16 16,-11 10-30-16,2 8-12 15,4 12-25-15,9 5-8 16,19 3-7-16,6-6-3 16,20-5 3-16,10-6 0 15,3-12 4-15,2-5 2 16,-5-9 2-16,-10-6 6 16,1-7-30-16,-8-4-46 15,-3-5-323-15</inkml:trace>
  <inkml:trace contextRef="#ctx0" brushRef="#br0" timeOffset="8895.4724">5483 7418 1368 0,'-4'-3'267'0,"-3"-1"-25"16,1 0-80-16,6 4-113 16,5 2-64-16</inkml:trace>
  <inkml:trace contextRef="#ctx0" brushRef="#br0" timeOffset="9363.0283">5661 7572 1452 0,'6'2'222'0,"5"1"-73"0,8 1-28 16,9 3-36-16,4-3-20 16,7-4-24-16,-2 1-10 15,-6-1-12-15,-5-1-5 16,-10-2-3-16,-7 1 1 16,-8 1-4-16,-5 0-2 15,-10 8-3-15,-3 3-2 0,-9 6 0 16,0 6 3-16,5 3 1 15,6 2 0-15,14-1 1 16,5-2-2-16,10-11 2 16,6-2 2-16,7-9 12 15,-2-5 3-15,3-10 6 16,-7-4-2-16,-2-8-6 16,0 0-5-16,-4 1-7 15,2 0-2-15,-7 4-5 16,-3 7-1-16,-4 6-5 15,-3 10-1-15,0 13 5 16,2 6 3-16,1 10 5 16,5 1 0-16,5 1 0 15,4-1-12-15,8-7 54 16</inkml:trace>
  <inkml:trace contextRef="#ctx0" brushRef="#br0" timeOffset="9797.544">6856 7661 1339 0,'-11'-6'288'16,"-6"-5"-14"-16,-8 1-87 15,2 7-30-15,0 3-77 16,1 4-29-16,9 11-37 15,-1 2-10-15,13 8-7 16,4 0-1-16,11 2 2 16,9-2-1-16,9-8 4 15,5-6 2-15,5-15 4 16,-3-6 2-16,-6-12 6 16,-7-3 1-16,-10-5 4 0,-9 0-3 15,-13 4-17-15,-8 2-31 16,-10 8-338-16</inkml:trace>
  <inkml:trace contextRef="#ctx0" brushRef="#br0" timeOffset="10261.5633">7687 7638 1499 0,'-17'-3'286'15,"-5"-2"-46"-15,1 8-131 16,2 8-29-16,9 7-56 16,-2 3-10-16,13 3-4 0,7 0-4 15,9-2 0-15,7 0 2 16,3-7 1-16,6-2 1 16,0-11 2-16,-5-2 4 15,-9-10 4-15,-4-9 1 16,-8-6 0-16,-1-6-2 15,-6-10-3-15,-8 3-3 16,-6-8-3-16,-1-1 2 16,4-7-1-16,8-3-3 15,8 4-5-15,8 4-4 0,11 14-29 16,1 7-31-16,6 14-106 16</inkml:trace>
  <inkml:trace contextRef="#ctx0" brushRef="#br0" timeOffset="10457.3047">7980 7600 1531 0,'-4'9'309'15,"0"15"-51"-15,4 2-111 16,-1-1-43-16,6 5-49 15,-2-6-14-15,3-4-26 16,2-1-33-16,-2-8-110 0</inkml:trace>
  <inkml:trace contextRef="#ctx0" brushRef="#br0" timeOffset="10601.9183">7952 7363 1495 0,'0'-2'284'16,"-6"-1"-59"-16,4 4-91 0,2-1-120 16,0 0-86-16</inkml:trace>
  <inkml:trace contextRef="#ctx0" brushRef="#br0" timeOffset="10921.1513">8375 7590 1432 0,'-3'-3'250'0,"-6"-4"-33"16,0 0-17-16,-5 7-55 15,-1 5-35-15,-3 4-51 16,-1 5-23-16,4 3-26 15,4 4-6-15,11 5-5 16,4 2 0-16,10-1 1 0,7-4 0 16,-5-5 7-16,4-1 1 15,-5-5 5-15,-8-4 2 16,-2-8 8-16,-2-7 0 16,-7-2 0-16,-5-4-3 15,-6-2-28-15,-1 0-43 16,0-2 154-16</inkml:trace>
  <inkml:trace contextRef="#ctx0" brushRef="#br0" timeOffset="11275.0025">8535 7652 1555 0,'14'-3'330'16,"5"1"-77"-16,-1 7-89 15,-4 6-38-15,-16 9-45 16,2 0-9-16,-9 7-26 16,-2-1-13-16,3 0-18 15,-2-4-4-15,6-10-5 16,4-5 0-16,4-12-1 16,3-8-4-16,9-8-5 15,6-2-6-15,3-1-6 16,3-1-2-16,-2 1-2 15,-2 1 0-15,-3 8 7 0,-5 5 2 16,-13 8 8-16,-3 5 6 16,-8 11 7-16,-1 2 2 15,6 5 1-15,3 0-5 16,8-2-8-16,9 0-38 16,3-4-124-16,5 0-110 15</inkml:trace>
  <inkml:trace contextRef="#ctx0" brushRef="#br0" timeOffset="11623.2986">9098 7721 1301 0,'-8'-13'303'16,"-7"-9"-49"-16,-10-2-40 15,0 3-21-15,-4 5-60 16,3 5-30-16,4 12-46 15,2 8-13-15,5 9-23 16,6 7-7-16,9 2-8 16,3 1-2-16,14-2 0 15,-1-3 1-15,6-8 1 16,-2-4 2-16,5-13 4 16,-1-9-2-16,2-12-10 15,5-2-7-15,4-4-20 0,3 1-1 16,4 9 7-16,-4 3 5 15,-4 9 15-15,-10 4 8 16,-11 10 22-16,-7 6 10 16,-8 5 10-16,-5 5-4 15,-6 2-15-15,-3-5-17 16,-8-5-27-16</inkml:trace>
  <inkml:trace contextRef="#ctx0" brushRef="#br0" timeOffset="12582.011">10164 7595 1352 0,'-2'9'244'0,"-5"10"-81"16,-9 8-29-16,-7 5-16 15,-3 0-44-15,0-4-15 16,-4-7-23-16,3-3-11 15,-5-15-9-15,3-5-2 16,5-15-4-16,0-4-3 16,11-5-6-16,-2-1-2 15,14 0-7-15,8 0-1 16,7 6 2-16,8 5 4 16,4 11 10-16,1 7 5 0,3 17 2 15,1 9 0-15,1 7-4 16,1 3 0-16,1 1-14 15,0-5-30-15,-4-9-106 16,-2-5-69-16</inkml:trace>
  <inkml:trace contextRef="#ctx0" brushRef="#br0" timeOffset="12867.8426">10320 7680 1102 0,'1'2'392'15,"5"0"-169"-15,0 7-83 16,-6 4-17-16,2 1-39 16,-2-2-17-16,-5 0-24 0,4-3-12 15,-1-7-10 1,3-2-3-16,1-9-4 0,3-6-1 16,2-6-8-16,-1 1-2 15,9-1-3-15,3-1 0 16,1 7 0-16,6 5 1 15,-5 5 2-15,0 8 2 16,-2 10 1-16,-5 4-2 16,-1 6 0-16,-4 3 3 0,-3 2-51 15,2-1-59-15</inkml:trace>
  <inkml:trace contextRef="#ctx0" brushRef="#br0" timeOffset="13126.9977">10803 7685 853 0,'4'-9'491'0,"-3"-11"-266"15,-1-1-46-15,-3 6-9 16,-6 2 0-16,-12 3-11 16,-2 5-20-16,-2 5-53 15,-5 8-24-15,8 7-33 16,2 4-6-16,10 4-2 15,7-1 0-15,16-2 10 16,8-4 6-16,8-4-1 16,0-3-2-16,-5-6-10 15,0-3-5-15,-9-3-25 0,0-4-38 16,2 0-60-16</inkml:trace>
  <inkml:trace contextRef="#ctx0" brushRef="#br0" timeOffset="13425.2021">10912 7593 1521 0,'0'-3'286'0,"4"-2"-71"15,7 5-56-15,7-5-75 16,8 5-32-16,6 0-29 16,3-5-6-16,8 4-12 15,-3-1 0-15,-7 1-5 16,-6 0-7-16,-18-2-16 15,-5-1-5-15,-11 3 1 16,-5 0 5-16,-8 2 15 16,-1 4 6-16,-1 6 14 15,3 0 5-15,7 4 4 16,2 1 1-16,10 4-12 16,6 2-2-16,10 1-5 15,6 1-2-15,6-5-22 16,-1-3-40-16,7-6-196 15</inkml:trace>
  <inkml:trace contextRef="#ctx0" brushRef="#br0" timeOffset="13781.2804">11444 7544 1459 0,'-13'-7'278'0,"-9"-1"-3"15,7 6-144-15,1 1-35 16,9 6-57-16,3-1-16 0,6 1-11 16,5 4-5-16,3 1-4 15,3 0 0-15,0 1 0 16,2-4 0-16,-4-4-9 16,-3 1-10-16,-4-3-17 15,-7 0-8-15,-9-1 3 16,-4 1 11-16,-5 5 15 15,-1 0 9-15,5 7 11 16,1-3 5-16,6 2 6 16,4 5 4-16,4 0 0 15,4 3-1-15,11-1-4 16,2-3-3-16,7-2-5 16,2-3-8-16,1-7-60 15,-2-1-66-15</inkml:trace>
  <inkml:trace contextRef="#ctx0" brushRef="#br0" timeOffset="14110.5198">11583 7490 1296 0,'14'-11'274'16,"16"-12"-74"-16,1 5-7 16,-1 14-45-16,-3 5-13 15,-3 22-45-15,-9 7-12 16,-6 11-19-16,0 9-1 0,-5 2-7 15,0 2 0-15,4 6-9 16,-1-1-5-16,3-4-12 16,2-8-3-16,0-16-10 15,2-10-1-15,-4-18-21 16,2-5-14-16,-2-15-32 16,-3-9-16-16,-3-9-21 15,-4-3 11-15,-5 6 21 16,-8 7 15-16,-9 13 34 15,-1 9 8-15,-9 9 7 16,1 7 0-16,2 8 3 16,1-3-6-16,15 2-105 15,3-3-219-15</inkml:trace>
  <inkml:trace contextRef="#ctx0" brushRef="#br0" timeOffset="14679.0314">12221 7552 1145 0,'-12'-3'364'0,"-10"2"-146"15,5 2-43-15,3 9-77 16,4 0-26-16,7 1-33 16,3 1-2-16,9-3-15 15,8 1-4-15,0-1-5 16,4 0-2-16,1-3-4 16,-5-1 1-16,-1-3-2 15,-2-2-1-15,-6-1-10 16,-7-2-8-16,-5-2-10 15,-8 5 1-15,-4 0 6 16,-1 7 7-16,2 3 9 16,2 1 0-16,2 5 2 15,4 0 3-15,3 3 5 16,5 0 3-16,11-4 3 16,2 0 4-16,2-5 2 15,6-1 1-15,-5-8-2 16,4-2-2-16,4-9-7 0,-4-4-3 15,9-2-3-15,-5-2-2 16,-3-3-4-16,1-1-2 16,-11 3 1-16,0 3-1 15,-4 3 0-15,-5 7 1 16,1 8 3-16,-7 8 2 16,1 8 2-16,2 4 1 15,0 3-5-15,2 3-14 0,0 2-91 16,-1 0-89-16</inkml:trace>
  <inkml:trace contextRef="#ctx0" brushRef="#br0" timeOffset="14834.6786">12451 7416 1657 0,'-7'-10'389'0,"-2"-11"-156"15,-2 7-98-15,13 13-102 16,7 5-54-16,11 7-149 16</inkml:trace>
  <inkml:trace contextRef="#ctx0" brushRef="#br0" timeOffset="15237.0993">12689 7584 1568 0,'8'0'296'0,"8"0"-136"16,2 1-43-16,11 2-68 15,-2-3-18-15,6-3-16 16,0-1-4-16,-6 0-3 16,-1 0-2-16,-13-2-2 15,-3 4-4-15,-9 2-4 16,-4 4-2-16,-8 1-1 16,-3 2 2-16,-2 5 6 15,1-1 4-15,3 11 5 16,3 1 0-16,7 5-1 15,4 4-4-15,11-1-3 16,5 3 0-16,12-10-12 16,5-7-20-16,9-11-58 15,3-8-29-15,1-10-148 16</inkml:trace>
  <inkml:trace contextRef="#ctx0" brushRef="#br0" timeOffset="15651.546">13397 7638 1213 0,'-6'4'338'0,"-1"2"-103"16,-11 8-66-16,-6 2-41 16,-2 0-61-16,-9 0-20 15,4-4-25-15,-1-7-4 16,-1-9-6-16,3-3-2 0,2-8-11 16,4-1-6-16,9-2-10 15,4 0 0-15,11 4-1 16,8 5 3-16,7 6 3 15,3 3 5-15,-1 10 14 16,1 4 7-16,3 11 13 16,-1 2 3-16,9 3 1 15,-2-1-1-15,3-6-4 16,6-7-2-16,-4-13-4 16,-1-5-2-16,1-10-2 15,-3-3-1-15,-3-4-6 16,-3 0-2-16,-6-2-1 15,-5-5-3-15,-7 3-2 16,1 1-1-16,-3 10-3 16,-1 6-2-16,-1 9 7 15,0 9 5-15,0 4 7 0,2 6 2 16,-1 4-7-16,1 0-4 16,2-2-21-16,0-1-40 15</inkml:trace>
  <inkml:trace contextRef="#ctx0" brushRef="#br0" timeOffset="16161.6145">14495 7579 1406 0,'-3'5'243'0,"-5"7"-42"0,-6 7-29 16,-7 11-46-16,-3 2-17 15,-6-2-41-15,-1 0-13 16,1-6-31-16,0-8-11 16,2-10-16-16,9-7-11 15,-1-14-19-15,4-8-4 16,14-4-7-16,1-2 4 15,11 3 12-15,11 3 3 16,2 2 13-16,4 11 10 16,3 2 13-16,0 7 9 0,0 16 19 15,-2-2 0-15,0 16-1 16,-3 5-6-16,2-2-13 16,-2 4-4-16,-4-8-40 15,1-3-49-15</inkml:trace>
  <inkml:trace contextRef="#ctx0" brushRef="#br0" timeOffset="16475.3371">14707 7710 1520 0,'5'8'274'15,"0"4"-88"-15,-2 5-69 16,-3-4-17-16,-4 1-38 15,2-4-10-15,0-4-20 16,-1-3-8-16,3-10-8 0,-3-2-3 16,4-8-9-16,3-1-1 15,1-3-4-15,1-2-1 16,7 2-2-16,3 3 0 16,3 3 4-16,3 6 4 15,-3 8 14-15,1 4 4 16,-6 9 6-16,-5 3-3 15,-2 6-6-15,-1 1-6 16,3 3-19-16,0 2-35 0,7-5-117 16,1-4-30-16</inkml:trace>
  <inkml:trace contextRef="#ctx0" brushRef="#br0" timeOffset="16760.7204">15169 7804 834 0,'2'-7'526'0,"0"-10"-277"16,-1-5-42-16,1 1-18 15,-7-3-12-15,-3 2-46 16,-4 4-23-16,-6 8-40 16,-3 4-21-16,0 6-11 15,3 4-1-15,3 5-20 16,6 6-3-16,2 3-5 0,7 4 1 15,3 0 2-15,8-1 2 16,7 1-4-16,-2-2 1 16,4-4-1-16,-1-5-1 15,1-7-15-15,2-4-19 16,1-6-92-16,-3-4-43 16</inkml:trace>
  <inkml:trace contextRef="#ctx0" brushRef="#br0" timeOffset="16897.462">15163 7323 1698 0,'-2'0'403'0,"-9"7"-185"16,3 8-74-16,7 17-95 16,-5 6-11-16</inkml:trace>
  <inkml:trace contextRef="#ctx0" brushRef="#br0" timeOffset="18223.4916">1787 8397 1417 0,'-3'14'212'15,"-2"9"-71"-15,5 12-101 16,1 6-13-16,5-2-12 16,-1 0-32-16,2-8-162 15</inkml:trace>
  <inkml:trace contextRef="#ctx0" brushRef="#br0" timeOffset="18397.5372">1884 8406 1457 0,'-2'-4'273'16,"-3"5"-12"-16,-2 7-40 0,4 14-85 15,-1 5-43-15,4 4-50 16,4 5-15-16,2-4-30 16,3 4-46-16</inkml:trace>
  <inkml:trace contextRef="#ctx0" brushRef="#br0" timeOffset="25759.158">2444 8592 1004 0,'-4'-8'442'16,"-5"-8"-266"-16,-9 3-13 16,-2 8 1-16,-9 5-52 15,3 5-20-15,1 12-45 16,1 3-19-16,9 9-24 16,2 5-5-16,13 0-7 15,7 2 3-15,9-4 5 0,6-4 1 16,8-9 7-16,1-7 3 15,4-12 4-15,-8-2 3 16,-14-8 8-16,-8-3 4 16,-17 2-1-16,-7 1-3 15,-13 4-12-15,-1 4-5 16,8 2-63-16,9 0-67 16</inkml:trace>
  <inkml:trace contextRef="#ctx0" brushRef="#br0" timeOffset="26073.2277">2557 8663 1242 0,'0'-5'316'16,"4"0"-84"-16,9 5-90 15,-7 4-29-15,11 10-36 16,-2 2-5-16,-7 5-18 15,3 2-10-15,-7-4-17 16,-3 0-6-16,2-5-8 16,-3-5-3-16,5-9-9 15,2-7-5-15,1-9-13 16,7-4-7-16,2-1-2 16,3-1 6-16,3 7 7 0,0 6 4 15,-8 12 1 1,-5 5 0-16,-7 14 3 0,-3 1 2 15,2 7-9-15,-1 1-42 16</inkml:trace>
  <inkml:trace contextRef="#ctx0" brushRef="#br0" timeOffset="26328.6475">2957 8530 1597 0,'0'-2'356'0,"4"2"-101"16,-4 4-53-16,0-4-84 15,6 20-26-15,17 56-26 16,-8-19-12-16,-3 13-13 16,1 5-3-16,-5 1-10 15,3-6-7-15,-2-14-13 16,-3-7 1-16,-4-15-37 15,2-6-51-15,1-11-149 16,-4-13-145-16</inkml:trace>
  <inkml:trace contextRef="#ctx0" brushRef="#br0" timeOffset="26464.5957">3064 8854 1459 0,'-4'-7'261'16,"4"-4"-40"-16,6-2-68 15,20-4-94-15,7 3-29 16,12-2-69-16,0 1-46 16</inkml:trace>
  <inkml:trace contextRef="#ctx0" brushRef="#br0" timeOffset="27002.1817">3490 8560 1374 0,'-13'-3'259'0,"-12"-4"-1"16,3 0-117-16,4 7-87 16,4 1-17-16,13 9-26 15,1 3-4-15,15 3-7 16,7 3-3-16,3-6 2 15,5 2 1-15,-5-4 1 16,-3-4 4-16,-3-2 1 16,-6-5 2-16,-6-3-2 15,-2 1 1-15,-10-2-4 16,-10 1 1-16,-3 2-1 0,-2 1 2 16,-4 0 0-16,3 1-1 15,3 7 1-15,-2 0 0 16,12 7 1-16,4 3 3 15,8 1 3-15,9 0 0 16,1-1-4-16,3-1 0 16,-2-6-1-16,4-5 1 0,2-7 2 15,2-6 1-15,4-6-4 16,-3-3-1-16,-1-4-6 16,0-3-1-16,-4-1-2 15,-1 4 1-15,-7 5 2 16,-4 6 4-16,-4 9 15 15,-3 3 10-15,-3 13 8 16,-1 4 1-16,1 5-15 16,1 4-10-16,7 1-8 15,2 0-14-15,8-4-78 16,-1-3-75-16</inkml:trace>
  <inkml:trace contextRef="#ctx0" brushRef="#br0" timeOffset="27330.9743">4128 8665 1219 0,'0'6'318'0,"0"6"-123"16,-7 3-28-16,-6 4-5 15,-3-2-28-15,-7 0-15 16,1-6-43-16,-5-4-16 15,7-5-26-15,-1-4-10 16,1-8-11-16,8 1-4 16,-2-6-6-16,6-1-3 15,9 0-7-15,2-2-5 0,15 3-3 16,1 1 2-16,2 5 7 16,4 5 4-16,-4 9 6 15,1 6 5-15,1 13 1 16,-6 4 1-16,-2 6-1 15,0 1 3-15,1-2-80 16,3-2-62-16</inkml:trace>
  <inkml:trace contextRef="#ctx0" brushRef="#br0" timeOffset="27755.8175">4306 8620 1478 0,'8'-1'272'16,"7"0"-38"-16,3 5-49 15,-1 10-78-15,-4 5-23 16,-5 5-20-16,-5 2-7 15,-6 0-21-15,-3-1-7 16,-2-2-13-16,1-4-2 0,3-9-5 16,4-5-5-16,5-16-17 15,4-3-10-15,2-5-8 16,3-4-2-16,3 3 3 16,-2-1-3-16,2-1 3 15,3 6 2-15,-10 5 13 16,-1 3 10-16,-4 10 15 15,-5 1 11-15,-2 9 18 16,2 2 5-16,1 5-5 16,1 1-9-16,11-3-19 15,-1 2-1-15,10-7-45 16,5 0-45-16,4-1-193 16</inkml:trace>
  <inkml:trace contextRef="#ctx0" brushRef="#br0" timeOffset="28337.7865">4870 8795 1087 0,'1'-7'388'0,"0"-3"-214"16,-5-4-16-16,-3-1 10 16,-6-6-33-16,-2-2-2 15,0 1-41-15,-6-1-14 16,2 8-21-16,0 4-11 15,2 7-14-15,4 4-5 0,0 12-14 16,2 4-2-16,7 7-5 16,1 1-2-16,10 1 0 15,7-1-1-15,6-6-1 16,2-2 2-16,6-6-1 16,1-8 1-16,1-7 0 15,0-3-5-15,-7-9-15 16,-3 0-8-16,-4 0-20 15,-6 0 5-15,-7 3 11 16,0 3 8-16,-8 4 15 16,3 6 2-16,-2 4 4 15,-5 6 2-15,8 5 7 16,1 0 6-16,7 2 8 16,7-1 5-16,-2-6 7 15,1-2 8-15,5-7 4 16,-3 0 1-16,3-4-2 15,-1-4-7-15,-3-4-14 0,-2-1-8 16,-4-3-14-16,-4-1-14 16,-2 1-55-16,-1 0-32 15,-4-3-68-15,0 2-21 16,-3-5-54-16,-2-2 43 16,1-1 71-16,-2-5 47 15,1 3 118-15,3 3 31 16,3 13 63-16,2 7 14 15,-2 0-29-15,1 4-25 0,-1 0-55 16,2 0-43-16</inkml:trace>
  <inkml:trace contextRef="#ctx0" brushRef="#br0" timeOffset="28635.0377">5269 8578 1561 0,'-1'0'344'15,"-3"4"-69"-15,10 7-98 0,8 4-49 16,16 10-65-16,8 4-20 15,-3-1-26-15,-7 5-6 16,-14-3-2-16,-14-4 0 16,-4-4 5-16,-10-4 0 15,-10-9-24-15,-3-7-30 16,-6-11-82-16,4-4 268 16</inkml:trace>
  <inkml:trace contextRef="#ctx0" brushRef="#br0" timeOffset="28921.3494">5631 8407 1429 0,'0'0'270'0,"0"5"-1"15,0 7-63-15,0 12-112 16,1 2-26-16,5 5-42 16,1-4-9-16,2-4-5 15,6-1-26-15,-6-12-97 0,-2-1-45 16</inkml:trace>
  <inkml:trace contextRef="#ctx0" brushRef="#br0" timeOffset="29084.1666">5774 8434 1575 0,'1'5'326'0,"3"7"-102"15,0 6-41-15,1 4-83 16,-1 2-28-16,1 4-38 15,-4-5-3-15,-1 3-61 16,5 1 242-16</inkml:trace>
  <inkml:trace contextRef="#ctx0" brushRef="#br0" timeOffset="29656.9485">6814 8578 1337 0,'-22'-2'276'16,"-16"-6"-47"-16,0 12-67 16,0 0-29-16,9 11-46 15,7 4-22-15,10 3-24 16,15 4-17-16,5 3-12 16,15 0-1-16,12-4 1 15,1-4-1-15,14-9 1 16,-7-2 0-16,-13-10 6 15,-3-6 1-15,-17-10 4 16,-6-4-4-16,-4-9-5 16,-7 1-5-16,-2-7-4 0,-8-8 0 15,2-2 0-15,1-2-4 16,10-5-14-16,7 7-17 16,8 6-39-16,8 8-23 15,4 16-91-15</inkml:trace>
  <inkml:trace contextRef="#ctx0" brushRef="#br0" timeOffset="29971.3485">7318 8674 1436 0,'-14'12'252'0,"-24"10"-26"15,-4-2-46-15,-3-6-72 16,0-5-28-16,6-7-41 16,6-7-7-16,10-5-7 15,2-7-4-15,9-2-7 16,2-4-3-16,10 0-13 16,8 1-3-16,10 5 2 15,4 5 3-15,5 7 10 16,2 7 2-16,-4 15-1 15,2 6-3-15,-6 14-2 16,-1 2-3-16,0 2-3 16,3 3-32-16,-1-9-125 15</inkml:trace>
  <inkml:trace contextRef="#ctx0" brushRef="#br0" timeOffset="30326.7191">7419 8671 1407 0,'5'-5'277'0,"6"-1"2"16,2 4-52-16,4 10-86 15,-1 4-48-15,-3 5-49 16,-3 4-11-16,-6 1-14 16,-3 1-1-16,-6-1-2 15,-3-3-1-15,6-6-23 16,-5-7-16-16,9-11-29 15,3-7-15-15,5-7-7 16,5-3 8-16,0 0 18 16,4-2 14-16,-2 4 21 15,0 1 5-15,0 6 7 16,-7 4 4-16,-3 8 25 16,-1 6 15-16,-8 10 27 15,2 6 6-15,-2 8-12 16,2 2-9-16,10 2-28 15,5-4-6-15,14-2-60 16,2-6-41-16</inkml:trace>
  <inkml:trace contextRef="#ctx0" brushRef="#br0" timeOffset="30946.139">7798 8621 1469 0,'0'0'242'0,"5"4"-59"16,6 3-45-16,13 2-67 15,0 0-4-15,8-4-29 16,0-4-8-16,5-1-15 15,2-4-3-15,-4 0-1 16,-6-3-3-16,-11-1-8 16,-5 1-5-16,-5 0-7 15,-8 5-3-15,-8 2 5 16,-5-2 2-16,-6 7 3 16,1 1 3-16,2 5 2 15,4 5 4-15,1 4 9 16,7 2 7-16,6 2 3 15,2 0-1-15,9-3-6 0,2-2-3 16,2-8-4-16,3-5 1 16,4-7 1-16,0-5 0 15,2-8-10-15,-1-2-7 16,-3 1-16-16,-5-5-9 16,-4 2-3-16,-4-1 2 15,-6 1 9-15,0 3 7 16,-1 8 6-16,-3 1 1 15,1 13 4-15,0 4 3 0,-2 5 15 16,4 5 9-16,5-1 6 16,6 1 1-16,5 1 4 15,2-1 6-15,4-6 17 16,-3-6 9-16,3-8 9 16,-4-6 1-16,-2-10-15 15,-3 0-12-15,-2-2-19 16,-3-1-14-16,-8-3-59 15,-2 1-49-15,-4 2 355 16</inkml:trace>
  <inkml:trace contextRef="#ctx0" brushRef="#br0" timeOffset="31379.5887">8473 8578 1491 0,'6'-16'250'16,"10"-22"-92"-16,4 3-25 15,6 6-27-15,5 3 7 16,5 17-9-16,2 7-12 0,4 19-45 15,-6 6-19-15,-5 18-7 16,1 4-3-16,-7 3 5 16,-3 2-2-16,-6-7-4 15,-2-5-2-15,-7-8-4 16,3-3 0-16,-9-11 1 16,2-3-8-16,-1-14-38 15,-6-9-18-15,0-6-26 16,-9-2 0-16,-9-3 31 15,4 1 14-15,-6 5 24 16,1 5 4-16,6 11 6 16,-8 6 5-16,2 8 1 15,1 4 1-15,8-1 3 16,7 0-40-16,11-3-139 16</inkml:trace>
  <inkml:trace contextRef="#ctx0" brushRef="#br0" timeOffset="31585.1857">9009 8591 1378 0,'1'-2'278'16,"4"0"6"-16,-1 8-72 15,0 8-87-15,0 7-35 16,1 8-38-16,0-1-14 0,-1-1-15 15,0 0-10-15,-1-7-72 16,-1-3-13-16</inkml:trace>
  <inkml:trace contextRef="#ctx0" brushRef="#br0" timeOffset="31723.3895">8987 8394 1542 0,'-5'-2'315'16,"-2"-4"-67"-16,7 12-157 16,5 6-39-16,10 9-148 15</inkml:trace>
  <inkml:trace contextRef="#ctx0" brushRef="#br0" timeOffset="32138.2812">9414 8710 998 0,'2'-4'398'0,"4"-5"-236"16,-6-3-26-16,-2-1-22 16,-1 0 14-16,-9-2-19 15,2 0-6-15,-4 3-11 16,-3 0-24-16,4 6-37 16,3 10-13-16,-3 3-12 15,3 4-2-15,3 6 3 16,1 1 1-16,11 5-3 15,4 0 1-15,5-4 0 16,1-1 0-16,4-7 3 16,6-3 0-16,3-8 2 15,-2-4 1-15,-5-10-10 16,-2-5-10-16,-8-1-43 0,-5-2-37 16</inkml:trace>
  <inkml:trace contextRef="#ctx0" brushRef="#br0" timeOffset="32529.1789">9651 8600 1559 0,'-3'0'287'0,"0"7"-125"16,-1 0-43-16,4 8-47 15,1 6-13-15,9 0-7 16,4 2-4-16,9-1-1 15,7-4 1-15,-2-9 2 16,-1-4 3-16,-9-11 5 16,-2-5-6-16,-10-8-11 15,-5 1-7-15,-4-5-17 0,-4 4-5 16,-5 3-48-16,-2 5-34 16,5 8-99-16,-5 3-32 15</inkml:trace>
  <inkml:trace contextRef="#ctx0" brushRef="#br0" timeOffset="32738.7012">9944 8610 1523 0,'8'2'313'15,"7"0"-33"-15,8 12-117 16,0 8-37-16,-1 2-44 15,-12 4-6-15,-4 0-11 16,-9-5-11-16,-17-6-12 16,4-1-13-16,-19-14-64 15,4-3 31-15</inkml:trace>
  <inkml:trace contextRef="#ctx0" brushRef="#br0" timeOffset="33589.2833">11072 8555 1399 0,'-5'14'211'0,"-11"16"-99"15,-3 5-6-15,-9-5-36 16,-2-4-18-16,-1-5-23 15,-3-9-8-15,0-12-3 16,4-5-2-16,8-11-4 16,10 0-4-16,7-7-8 15,6-3-3-15,9-1 1 16,2 1 2-16,8 8 23 16,-3-1 20-16,6 15 15 15,-1 4 6-15,1 14-10 16,3 10-15-16,-2 8-9 15,-1 5-7-15,-4 0-9 16,0 1-6-16,-3-7-78 0,0-8 257 16</inkml:trace>
  <inkml:trace contextRef="#ctx0" brushRef="#br0" timeOffset="34103.8169">11162 8587 1449 0,'7'-4'260'16,"6"-2"-41"-16,5 6-80 16,3 7-34-16,-6 7-44 15,4 5-9-15,-15 1-16 16,-3 3-4-16,-3-1-6 15,-5 0-5-15,0-5-7 0,-1-6-4 16,5-9-17-16,3-5-10 16,5-12-21-16,7-5-11 15,4-3 11-15,-2 1 7 16,0 1 19-16,1 4 8 16,-5 7 4-16,1 4-1 0,-13 7 7 15,2 8 10 1,-4 11 15-16,-2 4 7 0,6 10-3 15,-5-2-8-15,7 0-14 16,2-2-6-16,16-5-11 16,-1-8-30-16,14-12-73 15</inkml:trace>
  <inkml:trace contextRef="#ctx0" brushRef="#br0" timeOffset="34597.7794">11496 8561 1313 0,'0'0'268'0,"4"0"-46"15,5 6-87-15,12 0-65 0,9 1-11 16,8-6-24-16,0-4-3 15,-3-5-13-15,-4 2-5 16,-10 1-1-16,-7-1-1 16,-8 3 0-16,-1-2-3 15,-7 2-5-15,-4 3-3 16,-4 2-3-16,-4 6-1 16,0 4 7-16,2 2 2 15,6 7 12-15,-3-2 1 0,9 5-1 16,9-1-1-16,1-5-5 15,9 1 6-15,0-12 9 16,-2-5 2-16,3-5 0 16,-3-7-6-16,0-7-9 15,-3 0-4-15,2-3-8 16,-2 1-5-16,1 5-5 16,1 1-2-16,-9 3 3 15,1 5-1-15,-7 5 2 16,1 6-1-16,-2 12 0 15,0 0 3-15,0 6 1 16,2 0 6-16,0-2-39 16,3 0-37-16,1-6-318 15</inkml:trace>
  <inkml:trace contextRef="#ctx0" brushRef="#br0" timeOffset="34764.335">11814 8342 1583 0,'-1'-7'346'15,"-2"-4"-99"-15,4 3-112 16,3 8-120-16,4 2-53 0,5 5-383 16</inkml:trace>
  <inkml:trace contextRef="#ctx0" brushRef="#br0" timeOffset="34998.1934">11988 8527 1587 0,'7'10'316'0,"7"14"-145"16,9 2-23-16,1 0-66 15,-1-5-29-15,1-4-26 16,-4-6-6-16,-8-7-2 15,6 0 4-15,-8-14-4 16,2-2-1-16,3-8-4 16,-3-2-4-16,2 4-1 15,-1-3-15-15,-1 5-69 16,-1-1 77-16</inkml:trace>
  <inkml:trace contextRef="#ctx0" brushRef="#br0" timeOffset="35492.8719">12623 8554 1449 0,'-8'13'254'0,"-8"12"-34"16,-7-2-29-16,0 2-47 15,-1-6-35-15,-1-6-46 16,2 0-14-16,3-13-27 16,2-2-3-16,6-9-15 15,5-6-11-15,4-5-21 16,4-1-10-16,10 3 3 16,-3 3 7-16,14 5 11 15,1 2 5-15,3 6 9 16,9 4 5-16,-11 12 12 15,0 3 3-15,-1 7 3 16,-2-1-5-16,-1-3-2 16,2 4-2-16,-5-8 0 15,1-5 0-15,2-7 2 0,-1-3-2 16,-1-12-5-16,-2 2-3 16,1-3-5-16,0 0-2 15,6 6-1-15,2 4 1 16,1 6-1-16,-1 2 2 15,-8 9 6-15,-8 2 11 16,-10 7 29-16,-6 1 9 16,-10 1 3-16,1-2-6 15,-4-8-69-15,3-2-18 0</inkml:trace>
  <inkml:trace contextRef="#ctx0" brushRef="#br0" timeOffset="36045.5682">14025 8414 1473 0,'-13'-4'261'0,"-14"4"-60"16,-3 2-41-16,2 16-62 16,1 3-35-16,8 10-30 15,5 4-9-15,14 6-13 16,8 4-3-16,19-7 4 15,8-7 9-15,17-15 14 16,5-9 3-16,-3-11 11 16,-9-6 0-16,-21-11 0 15,-5-3 3-15,-19-4-14 16,-4-2-9-16,-10-1-13 16,-15-3-6-16,2 2-34 15,-1 0-35-15,4 9-77 16,13 9-393-16</inkml:trace>
  <inkml:trace contextRef="#ctx0" brushRef="#br0" timeOffset="36389.8244">14674 8399 1504 0,'2'0'268'0,"-2"0"-82"16,-3 3-39-16,2-3-43 16,0 0-25-16,-10 5-17 15,-37 25-14-15,30-16-25 16,-5-4-8-16,6 1-10 15,1-2-3-15,8 1-3 16,2 1-3-16,8 1 0 16,8 5 0-16,5-2 4 15,3-1 0-15,3 2 2 16,1-5-1-16,5-2-3 16,5-1-31-16</inkml:trace>
  <inkml:trace contextRef="#ctx0" brushRef="#br0" timeOffset="36854.5827">14970 8432 1250 0,'4'-2'308'16,"4"-2"-118"-16,2 10-24 15,1 7-17-15,-1 10-50 16,0 0-19-16,-4 6-27 16,6 2-13-16,-7-8-9 15,-2-1-4-15,0-6-1 16,-3-7-5-16,0-2 0 16,2-3-1-16,-2-9-2 15,0-4-2-15,6-7-9 16,-1-2-4-16,12 2-8 15,0 1-3-15,4 4-4 0,6 1 1 16,-3 3 6-16,0 2-11 16,3 6-49-16,-4 1-48 15</inkml:trace>
  <inkml:trace contextRef="#ctx0" brushRef="#br0" timeOffset="37288.6934">15851 8388 1082 0,'-7'4'375'0,"-9"7"-216"0,-5 3-33 16,-6 0-36-16,-3 1 3 15,4-1-26-15,3 2-11 16,7-2-22-16,1 0-15 16,7-4-7-16,3-1 9 15,7-1 28-15,7 3 9 16,9-1 5-16,5-1-9 16,8-1-31-16,4 5-12 15,-2-5-32-15,2 4-43 0</inkml:trace>
  <inkml:trace contextRef="#ctx0" brushRef="#br0" timeOffset="37619.9016">16174 8258 1507 0,'0'-2'275'0,"-5"1"-75"0,3 2-39 16,1-1-58-16,-1 18-32 15,-1 56-26-15,4-23-5 16,7 5-12-16,-8-5-3 16,5-12 0-16,3-3-7 15,-1-15-60-15,3-3-45 16</inkml:trace>
  <inkml:trace contextRef="#ctx0" brushRef="#br0" timeOffset="37981.6532">16214 8255 1516 0,'13'-6'264'0,"17"-5"-105"16,1 4-21-16,6 11-44 15,1 5-26-15,-5 11-28 16,-5 3-9-16,-15 3-21 16,-10 3-2-16,-15-1-1 15,-10 1 1-15,-9-1-8 16,-3-4-4-16,4-7-6 0,6-6-1 16,11-6 3-16,6 2 0 15,10 0 3-15,7 4-2 16,7 3 1-16,6 0 2 15,6 2 3-15,0-2-1 16,0 6 2-16,-4-3 0 16,-6-2 6-16,-4-1-8 0,0-6-16 15</inkml:trace>
  <inkml:trace contextRef="#ctx0" brushRef="#br0" timeOffset="38128.301">16778 8668 1517 0,'-6'0'339'0,"-2"5"35"16,2-3-167-16</inkml:trace>
  <inkml:trace contextRef="#ctx0" brushRef="#br0" timeOffset="51265.9301">1755 9462 1480 0,'-3'5'255'0,"-6"18"-41"16,4 7-50-16,1 15-52 16,4 5-24-16,3 4-49 15,3-2-14-15,3-1-10 16,-1-6-8-16,3-12-78 16,0-8-77-16</inkml:trace>
  <inkml:trace contextRef="#ctx0" brushRef="#br0" timeOffset="51638.1556">1719 9486 1485 0,'14'-16'239'0,"15"-11"-92"15,2 5-28-15,14 20-53 16,0 4-19-16,-4 13-15 15,-5 8 1-15,-21 3 3 16,-12 0-3-16,-14 4-4 16,-4-3-3-16,-6-7-9 15,1-1-4-15,3-10-5 16,7-2-7-16,10-5-7 16,7-1-2-16,15 2-2 15,4 1 2-15,10 8 2 16,2 5 1-16,-12 10 4 15,-9 2 3-15,-21 6 21 16,-12 3 7-16,-14 6 8 16,-11-1-1-16,-9-12-12 15,3-6-2-15,11-17-32 16,12-7-33-16,19-9-132 16,5-4-111-16</inkml:trace>
  <inkml:trace contextRef="#ctx0" brushRef="#br0" timeOffset="52012.9963">2210 9889 1555 0,'4'1'289'0,"7"3"-101"15,6-2-46-15,1-2-37 16,2 0-22-16,-5-4-28 16,1-4-11-16,-2-5-17 15,1-3-5-15,-3-3-8 16,-5 1-2-16,-9 1-3 16,-5 2-5-16,-8 6-5 15,0 1-2-15,-6 8-2 16,3 0-1-16,2 10-4 15,-2 3-1-15,9 13 0 16,2 6-1-16,7 7 6 16,4 4 1-16,5 3 3 15,5-1 1-15,2-3 1 16,-4-3 4-16,-2-9-52 0,-1-4-69 16</inkml:trace>
  <inkml:trace contextRef="#ctx0" brushRef="#br0" timeOffset="52361.7726">2607 9701 1507 0,'7'7'282'0,"-3"11"-36"16,3 8-50-16,-7 6-56 15,-3 2-31-15,2 0-46 16,-6-6-10-16,3-9-26 16,2-6-10-16,4-11-6 15,4-7-5-15,2-9-10 16,4-6-6-16,2-4-6 16,2 0 0-16,5 2 6 15,-1 5 3-15,4 10 0 16,0 2 0-16,-7 10-1 15,1 3 2-15,-5 8 4 16,-2 7 2-16,-1 1 1 16,-5 3 2-16,-5-1-30 15,-3-5-35-15,-3 2-157 0</inkml:trace>
  <inkml:trace contextRef="#ctx0" brushRef="#br0" timeOffset="52529.3811">2738 9510 1724 0,'0'-2'368'0,"2"2"-257"16,1 4-40-16,-3-4 18 15</inkml:trace>
  <inkml:trace contextRef="#ctx0" brushRef="#br0" timeOffset="53050.0899">3073 9704 1277 0,'4'-1'290'0,"2"-1"-94"15,3 8-59-15,1 5-20 16,-4 7-35-16,-1 5 0 0,-5 7-16 16,-7 0-10-16,-2 0-21 15,-3-5-11-15,8-9-12 16,4-6 0-16,1-11-3 16,8-8-2-16,2-11-4 15,2-1-5-15,10-7-6 16,-1 3-1-16,-3 2-6 15,-2 1 1-15,-5 6 2 16,-4 4 2-16,-5 8 7 16,-3 4 1-16,-8 10 11 15,0 4 6-15,1 10 9 16,1 3 3-16,7 5-12 16,6 1-3-16,8-4-7 15,5-2-2-15,1-9-62 16,3-5-52-16,4-12-319 15</inkml:trace>
  <inkml:trace contextRef="#ctx0" brushRef="#br0" timeOffset="53344.9306">3669 9806 1331 0,'0'15'287'0,"-5"12"-30"15,-8 0-79-15,-2 1-23 16,-11-5-56-16,6 0-18 0,0-14-38 15,-2-5-15 1,8-11-16-16,-2-8-3 0,4-7-8 16,2-2-5-16,5-3-6 15,4 1-1-15,8 4-1 16,7 4 1-16,1 7 6 16,6 5 3-16,-3 11 7 15,4 10 6-15,-2 10 12 16,-4 6 2-16,-1 8-1 15,-6-3-3-15,5-1-7 16,0-3-16-16,6-13-92 16,1-5-74-16</inkml:trace>
  <inkml:trace contextRef="#ctx0" brushRef="#br0" timeOffset="53575.4033">3843 9666 1608 0,'2'1'357'16,"3"7"-105"-16,3 10-54 15,-2 12-72-15,1 13-17 16,-1 17-30-16,-1 1-7 16,1 10-5-16,0-1-11 15,0-6-21-15,0-3-10 16,1-13-10-16,-1-9-8 15,-3-16-52-15,5-7-40 0,-4-16-127 16</inkml:trace>
  <inkml:trace contextRef="#ctx0" brushRef="#br0" timeOffset="53734.9756">3930 9932 1508 0,'0'-2'254'0,"10"-4"-99"16,5 1-61-16,10 1-64 16,0-6-15-16,5 1-47 15,5-1-70-15</inkml:trace>
  <inkml:trace contextRef="#ctx0" brushRef="#br0" timeOffset="54079.3069">4358 9709 1407 0,'-14'-2'263'0,"-11"-1"-29"15,7 3-98-15,-1 0-33 16,6 2-53-16,5 3-13 16,7 3-21-16,2 1-4 0,11-1-5 15,1 0-1-15,5-4-1 16,2-4 0-16,-2-2-3 15,-1 0-12-15,-3-3-31 16,-3 2-8-16,-6 1-6 16,-8 2 12-16,-16 2 30 15,-1 3 13-15,-7 5 31 16,5 3 18-16,6 6 27 16,5 4 4-16,7 2-16 15,8 0-11-15,14-7-20 16,7-5-11-16,12-6-6 15,6-4-8-15,-4-7-63 16,-3-4 239-16</inkml:trace>
  <inkml:trace contextRef="#ctx0" brushRef="#br0" timeOffset="54547.9282">5063 9775 1352 0,'0'16'244'16,"4"12"-70"-16,0 2-45 15,-4 1-14-15,0-9-36 16,1-6-10-16,-4-10-27 16,0-6-8-16,2-9-12 15,-3-6-3-15,2-8-13 16,3-3-1-16,4-3-5 15,4 2-2-15,8 3-3 16,1-2 1-16,6 7-2 16,4 4 2-16,-5 7 22 15,1 8 13-15,-8 6 23 16,-2 8 5-16,-3 7-13 16,-1 6-12-16,-4 4-18 0,1 1-6 15,-2 1-38-15,1-5-43 16,2-6-333-16</inkml:trace>
  <inkml:trace contextRef="#ctx0" brushRef="#br0" timeOffset="54901.9819">5429 9836 1249 0,'4'5'331'0,"4"2"-13"16,-4 2-106-16,12-1-70 15,3 0-24-15,-1-3-39 16,10-4-8-16,-5-5-16 16,-1-6-7-16,-1-8-17 15,-6-3-6-15,-8-3-10 16,-6 1-3-16,-9 1-9 16,-8 0-4-16,-9 5-5 15,0 0-3-15,3 13-4 16,1 5-1-16,9 13-3 15,4 8 3-15,-2 8 4 16,6 7 3-16,-3 6 3 16,2 2 2-16,11 6 2 0,1-5 2 15,8-6 2 1,-2-1 0-16,-4-15 2 0,2 0 0 16,1-9-70-16,2-5-48 15</inkml:trace>
  <inkml:trace contextRef="#ctx0" brushRef="#br0" timeOffset="55102.7526">5776 9697 1580 0,'0'0'361'0,"1"9"-45"16,-1 6-79-16,4 12-103 15,-1 5-27-15,2 6-58 16,2-2-15-16,-1-3-44 16,2-4-41-16,2-11-45 15</inkml:trace>
  <inkml:trace contextRef="#ctx0" brushRef="#br0" timeOffset="55340.1212">5941 9719 1557 0,'0'1'315'0,"5"7"-87"15,3 5-50-15,4 6-80 0,5 8-25 16,-1 2-22-16,-1-1-3 16,-1-3-1-16,1-7-1 15,3-10-2-15,0-8 3 16,1-11-9-16,3-6-4 15,-4-9-14-15,1 1-2 16,-4 1-51-16,-2 4-34 16</inkml:trace>
  <inkml:trace contextRef="#ctx0" brushRef="#br0" timeOffset="55786.2582">6994 9806 1327 0,'-3'-4'270'0,"2"-7"-61"16,-5 3-42-16,-5-1-16 15,-6-1 1-15,-4-1-15 16,-1 1-31-16,5 3-17 15,2 7-45-15,5 2-15 16,1 10-14-16,3 2-2 0,3 5 0 16,-2 4-2-16,5 2-2 15,0 0-2-15,17-3-3 16,0-5 0-16,7-4-7 16,3-5-20-16,-7-10-61 15,6-3-55-15</inkml:trace>
  <inkml:trace contextRef="#ctx0" brushRef="#br0" timeOffset="55926.8844">6936 9585 1649 0,'-5'-2'375'0,"2"-3"-176"15,-2 2-73-15,8 3-109 16,-3 0-62-16,2 0-351 0</inkml:trace>
  <inkml:trace contextRef="#ctx0" brushRef="#br0" timeOffset="56419.5539">7144 9705 1371 0,'-3'2'280'0,"-3"3"38"0,12 3-173 16,7 0-14-16,9 1-47 16,5-2-17-16,6-2-28 15,2-3-14-15,-5-3-12 16,-3-1-2-16,-5-7-2 16,-6-1-4-16,6 1-14 15,-9-2-6-15,-3 6-7 16,-8 0-3-16,-6 5 5 15,0 2 7-15,3-2 4 16,0 0 9-16,-5 4 7 16,-8 13 3-16,-26 32 3 15,32-28 0-15,7 3-2 16,1-3 0-16,11 0-1 16,2-2-2-16,3-7 2 15,4-4-1-15,0-8 0 16,2-3 0-16,5-10-3 0,-1-1-6 15,-1-6-12-15,-2-3-5 16,-4 0-13 0,-3-2 1-16,-1 8 6 0,-2 3 4 15,-6 10 19-15,-2 4 12 16,-5 11 22-16,-5 8 5 16,4 12 8-16,0 4-4 15,4 7-12-15,3-5 2 16,1-10 329-16</inkml:trace>
  <inkml:trace contextRef="#ctx0" brushRef="#br0" timeOffset="57304.6169">8628 9480 1657 0,'0'0'356'16,"3"15"-185"-16,-2 9-31 15,3 20-49-15,1 11-16 16,2 6-19-16,1 5-9 0,-4 2-18 16,1-3-4-16,-4-12-19 15,-1-12-21-15,4-16-66 16,-4-8-52-16</inkml:trace>
  <inkml:trace contextRef="#ctx0" brushRef="#br0" timeOffset="57519.071">8588 9526 1491 0,'2'-4'250'0,"16"-2"-85"16,7 3-29-16,23 5-62 15,7 0-12-15,5-1-32 16,2 3-8-16,-5-1-12 16,0 4-32-16,-12-4-145 0</inkml:trace>
  <inkml:trace contextRef="#ctx0" brushRef="#br0" timeOffset="57787.4983">8627 10046 1622 0,'8'5'330'0,"17"0"-187"15,7 0-18-15,16-4-56 16,5-1-23-16,0 0-22 16,-2 0-6-16,-8-1-48 15,-6 0-52-15,-6 0-341 16</inkml:trace>
  <inkml:trace contextRef="#ctx0" brushRef="#br0" timeOffset="57993.9444">8664 9834 1533 0,'8'0'252'16,"18"2"-127"-16,9 1-35 16,8-2-43-16,8 2-17 15,-2-1-14-15,-3 3-53 16</inkml:trace>
  <inkml:trace contextRef="#ctx0" brushRef="#br0" timeOffset="58382.6813">9135 9973 1399 0,'-4'0'292'0,"-2"4"34"15,1 7-164-15,-1 4-32 16,3 12-57-16,5-1-13 16,1 11-26-16,3 0-10 0,2-1-15 15,-1-3-19-15,0-10-64 16,-4-5-59-16</inkml:trace>
  <inkml:trace contextRef="#ctx0" brushRef="#br0" timeOffset="58627.0276">9167 9968 1565 0,'15'3'275'0,"21"5"-148"15,3 8-35-15,-15 2-26 16,-6 0 3-16,-13 1-2 0,-7-2 0 16,-5-1-23-16,-5-4-9 15,-10-8-35-15,-2-3-62 16,-1-6-105-16</inkml:trace>
  <inkml:trace contextRef="#ctx0" brushRef="#br0" timeOffset="59145.6129">9709 9773 1384 0,'12'0'247'16,"6"-4"-65"-16,8 2-43 16,5 0-36-16,3-3-54 15,0 4-12-15,-4 1-26 16,0 1-3-16,-8 5-54 16,0 1-52-16</inkml:trace>
  <inkml:trace contextRef="#ctx0" brushRef="#br0" timeOffset="59610.4068">9733 9932 1187 0,'-1'1'301'0,"3"3"-163"15,3 0 6-15,-5-4-14 16,2 0 0-16,22 6-3 15,36 4-5-15,-18-11-24 16,0 1-16-16,1 1-41 16,-6-2-13-16,-12 6-39 15,-6-3-477-15</inkml:trace>
  <inkml:trace contextRef="#ctx0" brushRef="#br0" timeOffset="65214.5463">10493 9960 1242 0,'19'1'260'0,"42"1"-141"16,19 4-29-16,41-6-15 16,21-1 5-16,29-9-12 15,17-1-5-15,16 4-15 0,4-2-12 16,-4 3-17-16,-10-2-4 15,-21-2-6-15,-14-2-1 16,-28-1-62-16,-7 1-96 16</inkml:trace>
  <inkml:trace contextRef="#ctx0" brushRef="#br0" timeOffset="65873.1225">10915 9194 1009 0,'0'-11'433'16,"-2"-12"-230"-16,0 4 0 16,-3 13-45-16,4 9-26 15,1 21-46-15,3 12-26 16,7 25-15-16,-3 6-10 16,2 5-12-16,-3-3-5 0,-4-18-4 15,3-7-3-15,-2-21-13 16,0-7-17-16,1-10-46 15,2-6-33-15,3-6-51 16,4-5 6-16,0-9 8 16,-1-1 36-16,3-3 43 15,3 2 20-15,-2 5 26 16,0 3 10-16,-9 6 35 16,-5 4 16-16,-10 7 27 15,-5 4 19-15,-7 6-8 16,-5-1-7-16,3 8-18 15,0-3-4-15,12-2-27 16,7 0-11-16,11-7-15 16,10-1-5-16,14-4-15 15,9 0-23-15,5-1-87 16,0 3-97-16</inkml:trace>
  <inkml:trace contextRef="#ctx0" brushRef="#br0" timeOffset="66231.4884">11262 9643 1448 0,'0'2'215'0,"1"0"-84"15,4 1-13-15,-5-3-27 16,10-2-19-16,12-1-24 15,27-9-7-15,-32 0-21 16,-4 0-6-16,-1 3-5 16,-3-4-2-16,-9 9-4 15,-5-3-2-15,-12 3-3 16,-5 4-2-16,-4 7 4 16,1 2 6-16,7 9 7 15,-2 0 4-15,11 3 9 16,4 1 3-16,8 0 4 15,12 0-2-15,4-3-11 16,7-1-5-16,7-5-12 16,-1-2-18-16,2-3-73 15,-1-8-194-15</inkml:trace>
  <inkml:trace contextRef="#ctx0" brushRef="#br0" timeOffset="67015.5968">11938 9208 1185 0,'-14'-1'331'0,"-18"0"-132"15,-1 3-21-15,-1 8-63 16,3 6-30-16,6 11-40 16,4 5-10-16,6 14-10 15,1 7-3-15,18 9-5 16,1-4-2-16,15-9-6 16,9-9-1-16,8-16 2 15,7-8-1-15,11-12 3 16,3-8 0-16,5-12 2 15,-3-10 0-15,-8-9 4 16,-15-6 1-16,-28-11 5 16,-9 5-6-16,-25-1-3 0,-10 7-5 15,-9 12-10-15,-5 2 1 16,8 11-23-16,9 5-31 16,12 7-146-16</inkml:trace>
  <inkml:trace contextRef="#ctx0" brushRef="#br0" timeOffset="67237.4917">11975 9451 1718 0,'7'7'406'0,"13"14"-186"15,3 7-73-15,15 3-63 16,-5 4-22-16,-4-5-36 16,-2 2-10-16,-2-4-34 15,-4-3-42-15</inkml:trace>
  <inkml:trace contextRef="#ctx0" brushRef="#br0" timeOffset="67521.4654">12356 9473 1509 0,'5'6'276'0,"10"5"-47"16,4 7-80-16,12 8-45 16,-3-2-22-16,3 2-30 15,0-1-10-15,-1-5-22 16,-2 1-19-16,-4-9-55 16,-5-5-45-16</inkml:trace>
  <inkml:trace contextRef="#ctx0" brushRef="#br0" timeOffset="67691.1002">12672 9478 1404 0,'-6'1'282'0,"-17"6"25"16,-5 2-36-16,-5 13-102 15,-7 4-42-15,-2 0-65 16,-4 3-18-16,3-1-27 0,5 0-27 15,10-1-43-15</inkml:trace>
  <inkml:trace contextRef="#ctx0" brushRef="#br0" timeOffset="68374.2304">12632 9869 759 0,'0'0'450'0,"6"1"-204"16,2-1-139-16,9-7-30 15,12 3-2-15,14-3-16 16,8 6 4-16,10 2 2 16,0 4 1-16,-9 2-10 15,-5-2-15-15,-14-5-33 16,-5 0-191-16</inkml:trace>
  <inkml:trace contextRef="#ctx0" brushRef="#br0" timeOffset="69316.6776">10796 10167 1476 0,'-12'19'265'0,"-21"8"-27"0,2 27-136 16,5 11-14-16,8 12-29 16,18 3-8-16,21-9-23 15,6-10-13-15,15-17-6 16,3-7-10-16,6-15-56 15,-1-4-50-15</inkml:trace>
  <inkml:trace contextRef="#ctx0" brushRef="#br0" timeOffset="69810.9996">11242 10641 805 0,'6'-7'462'15,"4"-8"-232"-15,-3 2-106 16,-2-2-19-16,-5-1-3 15,0-1 2-15,-7-1-9 16,-8-6-15-16,-1 5-3 0,-12 4-17 16,4 7-10-16,-7 10-23 15,1 11-6-15,1 4-13 16,2 6-2-16,12 6-4 16,6-1 1-16,11 4 1 15,10-3 3-15,12-9 2 16,3-2 1-16,7-11-1 15,-2-5 1-15,-4-7 1 16,-1-4-1-16,-9-4-9 16,-2-1-5-16,-7-1-10 15,-2-3 0-15,-2 7 5 16,-6 1 3-16,3 9 0 16,-2 4 1-16,5 5-1 15,2 3 1-15,2 2 4 16,8 1-21-16,0-3-69 15,7 1-62-15</inkml:trace>
  <inkml:trace contextRef="#ctx0" brushRef="#br0" timeOffset="70097.7191">11233 10243 1305 0,'0'-8'282'0,"9"-7"-42"16,7 1-51-16,3 9-60 16,5 2-19-16,1 4-52 15,-2 5-14-15,1 5-25 16,-6 2-6-16,-14 5 7 16,-6 2 2-16,-12 5 3 15,-4 0 0-15,-2 2-12 16,6 0-6-16,11-4-7 15,4-2-3-15,12-11-32 16,5 0-30-16,9-9-109 16,5 0-100-16</inkml:trace>
  <inkml:trace contextRef="#ctx0" brushRef="#br0" timeOffset="70282.2334">11645 10331 1464 0,'0'0'259'16,"2"7"-30"-16,3 7-43 16,3 16-55-16,2 5-28 15,-6 6-41-15,4 1-18 16,-5-5-24-16,-4-6-5 16,2-2-25-16,-1-6-32 15,4-9-82-15</inkml:trace>
  <inkml:trace contextRef="#ctx0" brushRef="#br0" timeOffset="70445.8524">11600 10536 1681 0,'10'0'385'15,"6"0"-173"-15,13-1-132 16,6 2-35-16,10 0-32 15,7 0-13-15,6 4-28 16</inkml:trace>
  <inkml:trace contextRef="#ctx0" brushRef="#br0" timeOffset="70725.173">12111 10395 1565 0,'5'11'321'0,"5"6"-88"16,12 15-120-16,7 4-34 0,9 2-41 15,-1 0-12-15,-4-6-9 16,-2-4-1-16,-9-4-85 16,-3-8-62-16</inkml:trace>
  <inkml:trace contextRef="#ctx0" brushRef="#br0" timeOffset="70906.7542">12381 10400 1432 0,'-15'5'304'16,"-12"2"49"-16,-4 10-163 15,-1 5-50-15,-1 5-79 16,0 1-20-16,7 0-30 16,0-1-11-16,8-6-59 15,4 0-51-15</inkml:trace>
  <inkml:trace contextRef="#ctx0" brushRef="#br0" timeOffset="71238.7867">12369 10180 1412 0,'4'-6'250'0,"6"-3"-37"15,8 4-24-15,2 1-57 16,6 4-32-16,-2 3-43 16,-4 3-11-16,-7 9-15 15,-7 1-1-15,-10 2-6 16,-3 1-5-16,-8-2-9 15,5-1-2-15,7-2-7 16,6-2 0-16,16-4-2 16,2 0-4-16,9-2-40 15,0-4-31-15,4 0-119 16</inkml:trace>
  <inkml:trace contextRef="#ctx0" brushRef="#br0" timeOffset="71532.604">12720 10121 1479 0,'7'-1'269'0,"9"1"-39"16,4 13-42-16,5 12-67 15,1 10-27-15,8 15-25 16,0 7 3-16,-9 6 4 16,-8 2-2-16,-20-5-20 15,-15-4-10-15,-11-4-21 16,-6-6-7-16,-1-9-16 16,4-6-33-16,12-11-103 15,7-8-43-15</inkml:trace>
  <inkml:trace contextRef="#ctx0" brushRef="#br0" timeOffset="72074.4126">13057 10043 998 0,'5'-4'452'16,"3"-9"-238"-16,6 4-66 16,1 0 1-16,6 3-45 15,1 5-16-15,1 5-42 16,1 3-17-16,-12-3-12 15,-4 1 0-15,-11 0 5 16,-7 0 1-16,0 4-4 16,2 1-6-16,1-4-9 15,2 0-4-15,9 1-3 0,2-3 0 16,13 3 1-16,-2-1 2 16,-1-1 0-16,-5 2 1 15,-11 1 4-15,0 2 3 16,-20-3 0-16,2 0-6 15,-5-1-53-15,-2-6-47 16</inkml:trace>
  <inkml:trace contextRef="#ctx0" brushRef="#br0" timeOffset="72282.0884">13029 10229 1460 0,'15'-2'257'16,"10"1"-40"-16,16-3-97 15,5 4-26-15,2 0-44 16,4 0-16-16,-5 3-19 16,-2-3-14-16,-10 1-73 15,-6 2-63-15</inkml:trace>
  <inkml:trace contextRef="#ctx0" brushRef="#br0" timeOffset="72600.2697">13173 10382 1445 0,'9'-5'257'0,"6"-1"-33"16,1 6-86-16,5 0-25 0,-6 4-40 15,5 4-13-15,-15-3-16 16,1 6-2-16,-9 3 0 16,-10 0 3-16,-4 2-6 15,-4 0-5-15,6 3-5 16,0-7-5-16,14 2 8 15,7 0 0-15,12-7-4 16,9 2-4-16,6-7-24 16,6-4-25-16,4-9-27 15</inkml:trace>
  <inkml:trace contextRef="#ctx0" brushRef="#br0" timeOffset="73096.1639">13779 9807 1453 0,'7'9'263'0,"7"6"-18"15,-8 13-122-15,-6 3-12 16,-10 8-51-16,-7-7-19 16,2-3-60-16</inkml:trace>
  <inkml:trace contextRef="#ctx0" brushRef="#br0" timeOffset="73553.6343">14213 9626 1649 0,'1'-1'386'0,"1"4"-132"15,-3 6-72-15,10 20-93 16,-2 8-12-16,14 12-29 16,6 6-10-16,-3 1-13 15,-1 0-5-15,-14-10-7 16,-5-5-4-16,-14-12-24 16,-3-8-19-16,-7-1-55 15,-4-11-20-15,-2-8-12 0,3-2 3 16,5-17 41-16,1-6 21 15,15-12 41-15,5-6 14 16,8-12 14-16,8 0 6 16,6 2 20-16,5 4 5 15,8 11 11-15,1 6 5 16,-5 8-11-16,-2 5-2 16,-15 11-15-16,-5 3-9 15,-8 6-9-15,-4 3-7 0,2 2-59 16,-1 2-31-16</inkml:trace>
  <inkml:trace contextRef="#ctx0" brushRef="#br0" timeOffset="73798.9216">14673 9595 1450 0,'-2'5'263'16,"4"9"-19"-16,-4 5-111 16,0 2-3-16,1 10-50 0,-3-1-17 15,4-1-25-15,5 0-38 16,4-8-46-16</inkml:trace>
  <inkml:trace contextRef="#ctx0" brushRef="#br0" timeOffset="74168.3409">15076 9625 1204 0,'-2'11'353'15,"-3"4"-81"-15,-10 3-85 16,-2 3-35-16,-9-4-62 16,-2 0-27-16,1-3-33 15,-1-4-14-15,2-9-29 16,2-5-11-16,5-8-18 15,4-1-2-15,5-4 6 16,6 0 7-16,9 2 8 16,5-1 3-16,8 2 17 15,3 4 10-15,7 9 19 16,-3 1 7-16,3 14 13 0,-1 6 1 16,-3 10-3-16,0 5-6 15,-10 0-15-15,-3-2 50 16</inkml:trace>
  <inkml:trace contextRef="#ctx0" brushRef="#br0" timeOffset="75541.6661">1805 10878 1091 0,'-14'9'383'0,"-9"4"-188"15,-6 9-82-15,6 8-12 16,11 3-19-16,9-1-11 16,18 0-17-16,8-10-3 15,14-7-11-15,5-2-7 16,3-13-4-16,-3-5 0 15,-11-6 5-15,-6-7 2 0,-20-6 0 16,-10-2-1 0,-12-4-13-16,-12-6-5 15,-4-8-9-15,3-4-3 0,8-5-5 16,9 4-8-16,19 10-10 16,9-1-5-16,17 11-31 15,7 2-32-15,8 12-118 16</inkml:trace>
  <inkml:trace contextRef="#ctx0" brushRef="#br0" timeOffset="75884.7482">2401 10878 1310 0,'1'5'282'0,"1"2"-46"16,-5 11-72-16,-7 7-16 16,-12 6-23-16,-4 0-27 15,-1 0-40-15,2-2-16 16,4-11-25-16,1-5-5 16,1-13-3-16,2-7-4 15,5-7-9-15,5-2-6 16,7-7-5-16,3 0 0 0,8 0 6 15,3 1 3-15,7 14 6 16,2 7 5-16,-1 13 1 16,3 10 1-16,-2 6-2 15,1 5 1-15,-2-1 0 16,-1-1-18-16,-4-1-102 16</inkml:trace>
  <inkml:trace contextRef="#ctx0" brushRef="#br0" timeOffset="76239.1652">2601 10930 1602 0,'5'-2'348'0,"6"3"-117"15,1 6-51-15,-6 7-78 16,1 6-28-16,-9 1-31 15,-2-3-9-15,-3 1-14 0,-5-1-7 16,2-6-25-16,3-2-12 16,5-10-25-16,4-2-7 15,6-10 5-15,1 0 5 16,4-4 20-16,-3-8 10 16,2 3 12-16,-2 0 2 15,-3 5 1-15,0 7-1 16,-2 7 10-16,-1 5 8 0,3 11 14 15,1 4 6-15,3 10-4 16,1-3-9-16,8 2-9 16,-3-5-18-16,11-11-86 15,3-3-76-15</inkml:trace>
  <inkml:trace contextRef="#ctx0" brushRef="#br0" timeOffset="76762.9972">2956 10880 1407 0,'10'1'239'15,"4"1"-47"-15,10-1-102 16,-4 2-21-16,7-2-38 0,2 0-11 15,-3-1-7-15,2 0-2 16,-11 0-2-16,-8-2-6 16,-11-1-20-16,-6 2-6 15,-9 3-5-15,-3 6 5 16,-4 7 39-16,2 2 15 16,10 6 22-16,8 4 11 15,4 0-5-15,8 2-6 0,1-7-11 16,4-7-1-16,11-6-11 15,-1-5-4-15,6-6-5 16,-3-6-1-16,0-6-6 16,0 0-3-16,-7-8-11 15,1-1-5-15,-1 0-15 16,-3-1-3-16,1 7 3 16,-6 5 1-16,-8 10 11 15,-3 7 6-15,-3 12 6 16,-2 2 4-16,5 9 8 15,2-1-1-15,11-5-2 16,4-1 1-16,5-9 3 16,3-4 2-16,1-3 7 15,-4-6 1-15,-2-6 0 16,-4-1 0-16,-9-6-50 0,-3-1-46 16</inkml:trace>
  <inkml:trace contextRef="#ctx0" brushRef="#br0" timeOffset="76884.1905">3415 10672 1773 0,'0'-1'459'15,"-2"-1"-257"-15,2 2-71 16,0 0-88-16,0 0 15 0</inkml:trace>
  <inkml:trace contextRef="#ctx0" brushRef="#br0" timeOffset="77347.2965">3665 10767 1192 0,'0'-8'332'0,"4"-9"-96"16,6-2-92-16,13-4-67 16,-1 1-5-16,13 5-12 15,-2 4-1-15,7 16-11 0,7 9-13 16,-9 19 5-16,-1 15 13 15,-18 13 22-15,-6 7 6 16,-5-3-13-16,-7-8-9 16,2-14-28-16,0-12-8 15,3-13-15-15,-3-9-16 16,-3-10-26-16,-2-1-13 0,-11-7-16 16,-2 2 2-16,-11-2 10 15,-4 0 8-15,-6 5 15 16,0 5 10-16,7 10 16 15,2 3 1-15,8 9 3 16,6-3 2-16,8 1-46 16,8-6-78-16</inkml:trace>
  <inkml:trace contextRef="#ctx0" brushRef="#br0" timeOffset="77527.8138">4194 10895 1599 0,'3'1'385'0,"0"-1"-63"15,0 12-172 1,0 7-47-16,-1 4-60 0,-1 6-13 16,3-2-61-16,-4-2-47 15</inkml:trace>
  <inkml:trace contextRef="#ctx0" brushRef="#br0" timeOffset="77816.1529">4471 10900 1565 0,'-9'-7'313'0,"-8"1"-111"15,-1 4-36-15,2 9-84 16,-1 5-27-16,4 11-27 16,6 2-6-16,6 2-6 15,7 3 1-15,12-10 1 16,7-1 1-16,2-11 7 16,2-6 2-16,1-4 9 15,-8-8 1-15,-7-4-4 16,-1-1-3-16,-14-4-31 15,-6-3-23-15,-9 1 184 16</inkml:trace>
  <inkml:trace contextRef="#ctx0" brushRef="#br0" timeOffset="78410.2454">5458 10809 1392 0,'-7'-3'234'0,"-1"1"-50"16,-7 3-7-16,-6 6-40 15,-1 6-10-15,-2 7-52 16,8 5-24-16,7 9-37 16,8-2-9-16,12 3-5 0,6-3 0 15,10-10-2-15,1-3 2 16,-4-10 2-16,1-9-1 16,-4-7-10-16,4 2-7 15,-7-4-21-15,-5-2-5 16,-10-1 4-16,-3 0 6 15,-4 1 18-15,-1 4 6 16,-4 14 21-16,-1 2 12 0,2 20 13 16,-2 2 7-16,3 14-4 15,0 4-8-15,3 9-11 16,4 4-6-16,5-4-9 16,1-11-19-16,6-12-56 15,1-12-43-15</inkml:trace>
  <inkml:trace contextRef="#ctx0" brushRef="#br0">5738 10789 1501 0,'-7'5'258'0</inkml:trace>
  <inkml:trace contextRef="#ctx0" brushRef="#br0" timeOffset="79068.7404">6011 10985 1485 0,'4'3'275'0,"6"6"-35"16,3 2-37-16,10-1-67 16,1-4-33-16,3-3-49 15,0-4-14-15,-15-8-20 16,10 3-2-16,-8-11-5 0,-3 2-8 15,2-4-28-15,-14-3-18 16,-6 3-40-16,-9-3-5 16,-7 3 18-16,0 6 14 15,-4 9 32-15,5 8 5 16,7 15 5-16,0 9 2 16,5 11 19-16,-1-2 12 0,9 9 10 15,2 3 4-15,2 4 1 16,5 5-8-16,6-5-7 15,5-1-21-15</inkml:trace>
  <inkml:trace contextRef="#ctx0" brushRef="#br0" timeOffset="79643.1215">6365 10827 1396 0,'6'-4'240'0,"3"0"-57"15,9 4-62-15,0 0-26 16,12 6-34-16,3 1-5 16,8-1-21-16,1-2-4 15,-3-4-14-15,-10-3-3 16,-14-2-8-16,-5-2-8 16,-11 1-24-16,-2 1-9 15,-7 5-4-15,-4 3 7 16,-6 6 18-16,1 1 8 0,2 7 8 15,2 4 5-15,5 6 11 16,0 1 6-16,10 2 14 16,0-1 3-16,9-6-1 15,6-2 0-15,2-8-13 16,3-7-2-16,1-6-6 16,0-4-3-16,-2-10-14 15,2-3-15-15,-3-11-27 16,0 3-16-16,-3-3-17 15,-3 1 7-15,-1 5 21 16,-4 1 18-16,-3 12 27 16,-3 5 13-16,1 15 14 15,-2 6 5-15,1 9-4 16,1 8-8-16,1-4-9 0,2-2-20 16,-4-2-159-1</inkml:trace>
  <inkml:trace contextRef="#ctx0" brushRef="#br0" timeOffset="79789.7283">6730 10648 1412 0,'0'-2'227'0,"0"-2"-41"0,2 10-168 15,-2-6-67-15</inkml:trace>
  <inkml:trace contextRef="#ctx0" brushRef="#br0" timeOffset="80297.2759">5814 10936 1297 0,'-10'4'233'0,"-6"6"-143"15,-3 6-5-15,8 7-25 16,4-2-7-16,7 8 1 15,7-3-4-15,9-10-1 16,7 4 2-16,6-19 4 16,4-4 4-16,-2-5 15 15,-3-11 1-15,-11-3 1 16,-6-1 2-16,-16-2-14 16,-6 3-10-16,-14 2-20 15,-6 2-21-15,0 7-48 16,3 3-479-16</inkml:trace>
  <inkml:trace contextRef="#ctx0" brushRef="#br0" timeOffset="81060.5165">7094 11005 713 0,'1'-5'514'0,"0"-6"-220"16,-1-2-127-16,-1 2-31 0,-4 1-3 16,-4-5-33-16,-3 0 0 15,-9 2-5-15,-2 1-7 16,-1 8-27-16,-4 1-17 16,4 8-32-16,4 5-8 15,7 11-5-15,4 1-3 16,9 6 1-16,5-3 0 15,7-3 2-15,8 1 1 16,2-15 3-16,3-1 1 16,4-7 3-16,-1-6 2 0,-2-3-1 15,-5-6-4-15,-4 0-8 16,-3-3-6-16,-5-1-3 16,-3 5 1-16,-6-1 2 15,0 5 2-15,-2 7-2 16,-3 5 1-16,0 7 0 15,-2 6 1-15,4 6 3 16,4-2 4-16,4 4 6 16,3-3 5-16,6-5 11 15,1-5 7-15,8-6 12 16,6-3 9-16,-4-11 6 16,-1-4-1-16,-4-8-14 15,-7 0-9-15,-3 4-14 16,-4-4-13-16,-5 4-65 15,-1 0 27-15</inkml:trace>
  <inkml:trace contextRef="#ctx0" brushRef="#br0" timeOffset="81586.1047">8218 10639 1526 0,'-16'0'255'0,"-21"4"-113"16,5 8-36-16,4 14-50 15,1 8-8-15,9 16-8 16,4 9-4-16,12 13-10 15,4-3-7-15,13-10-6 0,7-12 3 16,14-19 18-16,5-8 7 16,12-14 6-16,6-6-4 15,-9-16-13-15,-5-7-5 16,-10-9-1-16,-12-10-1 16,-9-5-3-16,-9-6-1 15,-17-4-9-15,-5 2-1 16,-8 9-9-16,-4 7-3 0,2 13-22 15,0 9-12-15,-3 14-69 16,2 4-66-16</inkml:trace>
  <inkml:trace contextRef="#ctx0" brushRef="#br0" timeOffset="81765.6222">8224 10904 1315 0,'20'18'314'16,"12"15"29"-16,7 6-140 15,-1 1-29-15,-5-2-76 16,3-3-31-16,-7-9-39 16,1-4-14-16</inkml:trace>
  <inkml:trace contextRef="#ctx0" brushRef="#br0" timeOffset="82682.9968">9229 10970 1148 0,'8'-2'366'15,"2"-2"-124"-15,10 15-117 16,-5 3-25-16,0 13-36 16,1 7-19-16,-16-4-9 15,1 4 0-15,-10-6-15 16,-4-4-5-16,3-9-7 16,-1-6-4-16,8-9-16 0,4-4-11 15,6-13-12-15,6-3-3 16,4-7 10-16,-4-2 8 15,7 7 12-15,-7-2 3 16,1 8 4-16,-1 3 1 16,-13 3 4-16,0 6 4 15,-4 9 17-15,-2 3 13 16,1 8 6-16,1 2 0 0,1 2-16 16,2 3-11-1,3-1-13-15,10 1-5 0,11-7-52 16,4-4-41-16,14-8-167 15</inkml:trace>
  <inkml:trace contextRef="#ctx0" brushRef="#br0" timeOffset="83072.955">9782 11041 1446 0,'-4'1'235'0,"-4"12"-52"15,-6 1-19-15,-2 5-53 16,-7 4-20-16,-7-3-46 15,-1-2-12-15,-5-11-17 16,8-2-5-16,4-12-7 16,3-6-6-16,7-3-14 15,5-1-8-15,11 1-7 0,3-3 2 16,5 8 9-16,7 0 4 16,0 8 16-16,4 5 3 15,7 10 7-15,-4 6 3 16,6 8-1-16,-4-2 0 15,4 0-2-15,2-2 0 16,-8-12-1-16,1-3 1 16,-5-13-1-16,-2-4-3 15,3-6-10-15,-2-5-2 0,0-1-2 16,-4-2 2-16,-3 3 6 16,-1 7 1-16,-7 3-2 15,1 10 1-15,-5 4 8 16,-2 6 3-16,-1 15 2 15,2-1 1-15,6 10 399 16</inkml:trace>
  <inkml:trace contextRef="#ctx0" brushRef="#br0" timeOffset="83565.5856">10923 10975 1487 0,'-7'14'278'16,"-4"9"-60"-16,-6 6-52 16,-1 6-15-16,-4-4-59 15,-1 0-18-15,3-8-37 16,-8-8-13-16,6-9-13 15,-1-10-7-15,-4-7-10 16,7-4-6-16,2-5-6 16,4 0-8-16,14 0 1 15,4 1 0-15,14 1 4 16,1-1 12-16,6 9 14 16,0 4 6-16,-4 11 7 15,3 10 0-15,-6 9-6 16,0 0-3-16,-1 6-3 15,-1 0-15-15,1-3-28 16</inkml:trace>
  <inkml:trace contextRef="#ctx0" brushRef="#br0" timeOffset="83905.931">11068 11063 1600 0,'8'-2'369'0,"6"-1"-97"16,1 9-114-16,-4 2-40 0,-5 11-48 16,-5-2-12-16,-5 2-26 15,-4-2-6-15,-2-4-12 16,0 2-8-16,6-11-29 16,3-3-23-16,7-11-39 15,6-6-4-15,4-6 3 16,0-4 17-16,-1 3 34 15,3 2 14-15,-5 10 19 16,1 2 2-16,-4 5 12 16,-5 2 11-16,-1 9 23 15,-1 3 4-15,-3 8 0 16,3 6-8-16,5-6-20 16,0 5-3-16,12-2-46 15,5-6 275-15</inkml:trace>
  <inkml:trace contextRef="#ctx0" brushRef="#br0" timeOffset="84429.7753">11399 11042 1474 0,'2'4'255'16,"4"-2"-69"-16,10 3-85 15,4-3-21-15,11 1-42 16,2-2-6-16,4-1-17 16,1 2-5-16,-9-8-11 15,-3 1-14-15,-14-3-23 16,-10 0-8-16,-5 8 0 15,-12 0 8-15,-6 6 23 16,0 2 13-16,-3 3 19 16,6 6 9-16,3 1 8 15,5 3 7-15,8 2 11 16,2-4 0-16,12 0 2 16,4-2-2-16,8-6-7 15,5-1-5-15,0-10-13 16,1-1-5-16,-3-10-10 0,-5-5-2 15,0 0-7-15,-6-6-1 16,-2 3-4-16,0-3 0 16,-6 3 2-16,-1 5-1 15,-6 5-1-15,-1 5 0 16,-2 11 2-16,1 4 1 16,1 9 1-16,0 2 0 15,2-3-17-15,2 1-31 16,-2-3-109-16,0-2-293 15</inkml:trace>
  <inkml:trace contextRef="#ctx0" brushRef="#br0" timeOffset="84565.4123">11787 10878 1790 0,'3'-1'410'0,"-2"0"-305"15,2 2-69-15</inkml:trace>
  <inkml:trace contextRef="#ctx0" brushRef="#br0" timeOffset="84879.7134">12039 11101 1462 0,'4'3'306'0,"2"0"44"0,4 12-167 15,2 1-25 1,2 3-66-16,0 2-14 0,-3-7-33 15,-1-4-15-15,0-8-11 16,-1-2-1-16,1-8-5 16,-1-4-1-16,3-5-12 15,-2-5-15-15,7 0-54 16,-1-3-52-16</inkml:trace>
  <inkml:trace contextRef="#ctx0" brushRef="#br0" timeOffset="85374.5655">12627 11088 1436 0,'-7'7'255'0,"-8"9"-29"0,-5 3-6 15,-5-1-76-15,-2-2-35 16,1-2-56-16,-2-5-21 16,7-4-20-16,0-3-3 15,5-4-4-15,3-4-3 16,0-1-6-16,6 0-3 0,6-2-10 16,4 2-6-16,11 2-2 15,1-2 1-15,3 7 8 16,1-2 7-16,2 6 5 15,-1 6 2-15,6 3 0 16,-3 3 1-16,2-4 1 16,1-1 0-16,-1-7-3 15,0-6-11-15,1-6-38 16,-1-3-27-16,-3-4-22 16,-1-1 18-16,-1 1 32 15,5 2 25-15,5 4 38 16,1 1 20-16,-1 8 29 15,-5 2 20-15,-6 15 19 16,-6 4 0-16,-10 6-4 16,-7 1-7-16,-11-4-22 15,-3-3-13-15,-4-6-62 16,0-5-34-16</inkml:trace>
  <inkml:trace contextRef="#ctx0" brushRef="#br0" timeOffset="86185.924">13791 11076 1362 0,'0'-8'225'0,"-1"-9"-78"16,-8 1-9-16,-6 0-13 15,-4 0-11-15,0 8-20 16,-5 1-18-16,0 8-42 16,1 11-11-16,1 5-16 15,6 5 0-15,5 3 0 16,6 2 1-16,6-1 3 16,7-4 1-16,10-5-1 15,-3-6 2-15,3-8 1 16,-1-4 1-16,2-8-4 15,0-3-8-15,-3-5-9 16,1-1-7-16,-8 0-3 16,1 0 3-16,-4 2 6 15,-3 4 2-15,-3 6 11 0,2 8 8 16,-4 8 16-16,2 4 6 16,3 5 6-16,0 1-6 15,10 5-9-15,4 0-7 16,7-7-14-16,2-2-21 15,1-9-66-15</inkml:trace>
  <inkml:trace contextRef="#ctx0" brushRef="#br0" timeOffset="86396.3584">14238 11171 1751 0,'-3'3'503'0,"-1"1"-172"16,-3-1-112-16,7-1 27 15</inkml:trace>
  <inkml:trace contextRef="#ctx0" brushRef="#br0" timeOffset="116667.2731">14954 10576 1508 0,'-17'0'243'0,"-22"3"-115"15,0 6-28-15,5 11-44 16,5-1-17-16,15 5-20 16,11-1-8-16,17 0-8 15,9-1-2-15,14-3 1 16,4-5 2-16,2-7 1 16,-6-4 2-16,-13-3 5 15,-11-1 2-15,-20 0 1 16,-9 1 11-16,-22-1 22 15,-5 3 5-15,-11 6 10 16,1 5-7-16,14 14-16 16,-1 6-7-16,25 14 1 15,13 2-4-15,11-4-6 0,15-1-1 16,6-13-12-16,4-6 0 16,4-12 1-16,1-3-5 15,-2-8-62-15,-4-2-60 16</inkml:trace>
  <inkml:trace contextRef="#ctx0" brushRef="#br0" timeOffset="116822.8699">14580 10725 1653 0,'-10'-1'355'0,"-2"2"-194"16,10 4-76-16,14 4-69 15,9 4-49-15,16 2-197 16</inkml:trace>
  <inkml:trace contextRef="#ctx0" brushRef="#br0" timeOffset="117140.0092">15250 10902 1522 0,'-16'-9'314'0,"-3"-1"-39"16,-8 2-107-16,5 8-38 16,3 12-70-16,-3 0-24 15,10 11-25-15,2 0-10 16,16 5-6-16,3-1 1 15,14-2 0-15,1-3 4 16,4-11 4-16,0-3 0 0,-5-5 4 16,-3-4 3-16,-14-3-10 15,-5 3-20-15,-11-7-71 16,-4 0-66-16</inkml:trace>
  <inkml:trace contextRef="#ctx0" brushRef="#br0" timeOffset="117311.6031">15291 10867 1627 0,'9'2'360'0,"18"4"-146"16,7 1-51-16,13 0-75 16,4 0-30-16,1-1-37 15,-5-2-5-15,-10-4-44 16,-5-2-49-16,-8-5-150 15,-5 0-119-15</inkml:trace>
  <inkml:trace contextRef="#ctx0" brushRef="#br0" timeOffset="117467.7474">15571 10946 1206 0,'1'15'341'0,"3"9"-102"16,-1-3-61-16,2 4-40 15,2-7-48-15,-3-3-27 0,8 1-36 16,-2-2-40 0,-2-5-134-16</inkml:trace>
  <inkml:trace contextRef="#ctx0" brushRef="#br0" timeOffset="117884.9096">15765 10950 1544 0,'-6'2'271'0,"-1"9"-112"15,1 0-47-15,7 10-42 16,6 0-18-16,8 1-19 16,6 1-8-16,4-10-6 15,4 2 3-15,3-8 6 16,-2-3 1-16,-2-6-2 15,-3-7-3-15,-10-3-3 0,-2-6-3 16,-7 1-2-16,-5-4-2 16,-1 5 5-16,-3 1 3 15,-3 6 0-15,0 4-1 16,0 8-11-16,3 6-9 16,3 6-4-16,8 3-1 15,5-1 2-15,5-2 2 16,4-3 1-16,0 0 4 0,-1-6 8 15,-4-5 9 1,1-1 14-16,-3-7 2 0,-5-4 0 16,-5-4-7-16,-8-5-15 15,2 0-5-15,-4-4-49 16,-2-2-42-16,7 6-61 16</inkml:trace>
  <inkml:trace contextRef="#ctx0" brushRef="#br0" timeOffset="120429.7585">1835 11880 1395 0,'-12'-1'233'16,"-13"1"-63"-16,3 8-79 0,0 6-26 16,3 6-43-16,8-1-12 15,11-1-12-15,8 2-2 16,9-4-1-16,6 1 1 16,-1-7 4-16,-1-3 0 15,-4-6 4-15,-6-6 2 16,-6 3 5-16,-6-2 0 0,-8 4-3 15,-7 1 8-15,-8 6 29 16,-4-1 20-16,0 7 33 16,6 8-3-16,9-1-30 15,7 4-18-15,8-1-23 16,4-4-6-16,11 1-8 16,7-4-1-16,8-4-4 15,2-2 1-15,0-10-20 16,-3-2-32-16,-5-10-117 15</inkml:trace>
  <inkml:trace contextRef="#ctx0" brushRef="#br0" timeOffset="120568.3884">1821 11737 1647 0,'-5'-5'382'0,"-1"-7"-173"16,6 5-72-16,0 6-99 15,3 2-33-15,-3-1-116 0</inkml:trace>
  <inkml:trace contextRef="#ctx0" brushRef="#br0" timeOffset="120786.3062">2058 11952 1383 0,'6'12'268'16,"11"18"11"-16,-3 3-56 15,3 4-80-15,1 1-27 0,-1-5-59 16,-2-5-14-16,0-16-11 16,2-7-6-16,2-13 1 15,3-9-2-15,-1-8-5 16,0-6-5-16,-8 4-23 16,-2-1-39-16,-1 2-124 15,1 6 140-15</inkml:trace>
  <inkml:trace contextRef="#ctx0" brushRef="#br0" timeOffset="121174.2824">2613 12035 1668 0,'-1'16'405'0,"-7"14"-140"16,-6 0-54-16,-5-2-89 15,1-4-42-15,-1-9-51 0,2-5-13 16,4-14-32-16,3-8-25 15,0-9-51-15,6-9-16 16,6 3 4-16,9 1 10 16,6 3 37-16,5 13 17 15,3 2 22-15,-5 4 8 16,9 22 2-16,-6 1 3 16,1 13 11-16,-1 2 13 15,-3-6 18-15,2-2 4 0,2-9-2 16,-2-5-6-16,0-13-11 15,1-7-3-15,0-11-2 16,3-4-2-16,-1-5-6 16,-1 4 0-16,0-1 8 15,-2 9 13-15,1 10 22 16,-7 4 15-16,-7 14 7 16,-3 6-9-16,-12 4-20 15,-4 5-10-15,-6 4-69 16,-3-4-172-16</inkml:trace>
  <inkml:trace contextRef="#ctx0" brushRef="#br0" timeOffset="121713.392">4030 11915 1455 0,'-11'-4'274'0,"-19"0"-3"16,1 4-19-16,-3 8-83 15,-4 3-38-15,10 10-60 16,3 3-27-16,15 5-32 15,9 3-11-15,16-3-2 16,5-4-2-16,10-7 3 16,4-2 1-16,-8-12 3 15,-4-4 1-15,-12-12 2 16,-2-5-1-16,-1-6 1 0,-10-5 0 16,-4-5-1-1,-6-5 0-15,-3-12 1 0,7-2-3 16,0-3-4-16,0 1-15 15,7 11-61-15,3 8-41 16,9 17-97-16,7 11-62 16</inkml:trace>
  <inkml:trace contextRef="#ctx0" brushRef="#br0" timeOffset="122018.4792">4364 11961 1284 0,'1'5'277'0,"0"8"-78"16,-1 4 20-16,-12 1-8 15,-5 2-20-15,-13-3-78 16,-1 4-25-16,4-12-46 16,0-6-12-16,10-6-8 15,2-10-9-15,2-3-14 16,6 6-9-16,7-9-12 15,6-1-3-15,10 2 2 16,-1 2 6-16,0 11 7 16,6 9 3-16,-2 12 3 15,3 1 4-15,4 13 1 0,-5 0 3 16,-3-1 5-16,2 1-50 16,1-8-441-16</inkml:trace>
  <inkml:trace contextRef="#ctx0" brushRef="#br0" timeOffset="122361.3697">4532 11931 1745 0,'7'0'420'0,"7"3"-227"15,-1 7-53-15,-3 7-57 16,-5 3-15-16,-8-2-23 15,1 5-10-15,-4-6-18 16,6 3-8-16,4-4-26 16,-1-12-17-16,10-6-46 15,1-7-17-15,2-8 9 16,3-6 13-16,-4 0 41 16,-1 2 19-16,-6 4 15 15,0 8-1-15,-5 7 22 16,-3 2 20-16,-4 14 30 15,0 9 12-15,1 3-14 16,2 1-14-16,6 0-35 16,5-11-5-16,9-2-62 15,7-6-45-15,10-9-140 0</inkml:trace>
  <inkml:trace contextRef="#ctx0" brushRef="#br0" timeOffset="122572.3003">4856 11875 1525 0,'11'4'273'16,"6"7"-74"-16,13 1-109 15,3-1-6-15,2 1-41 16,-4-3-16-16,-3-6-11 15,0 0-23-15,2-6-82 16</inkml:trace>
  <inkml:trace contextRef="#ctx0" brushRef="#br0" timeOffset="122933.2838">5076 11954 1490 0,'-3'-1'277'0,"-4"2"-45"15,2 6-28-15,0 8-68 16,2 8-28-16,8 4-37 16,3 0-12-16,9-3-24 15,4-2-13-15,4-7-22 16,3-5-38-16,-1-9 38 15</inkml:trace>
  <inkml:trace contextRef="#ctx0" brushRef="#br0" timeOffset="123181.1347">5320 11926 1558 0,'-7'6'335'16,"-2"5"-56"-16,0 7-120 0,6 6-34 16,4-1-41-16,8 0-7 15,9-3-27-15,5-3-4 16,2-2-10-16,0-4-5 16,0-7-3-16,-3-7-8 15,-4-5-1-15,0 0-14 16,-3-5-62-16,-6-1-53 0</inkml:trace>
  <inkml:trace contextRef="#ctx0" brushRef="#br0" timeOffset="123316.7714">5384 11718 1468 0,'1'-5'312'0,"-3"-4"27"15,3 2-42-15,7 6-158 16,-2 2-49-16,11 8-88 15,1 3-58-15</inkml:trace>
  <inkml:trace contextRef="#ctx0" brushRef="#br0" timeOffset="123723.2912">5558 11779 1485 0,'4'-22'252'16,"8"-20"-69"-16,9 8-26 15,8 11-22-15,8 7-10 16,4 15-22-16,4 2-23 0,3 21-36 15,-2 8-9-15,-8 12-1 16,-8 10 2-16,-7 5-1 16,-5-6 1-16,-8-3-13 15,0-10-4-15,-9-12-6 16,4-2 0-16,-4-13-13 16,-1-4-17-16,-7-11-23 15,-5-8-13-15,-7-2-5 16,-3 5 11-16,-2 2 16 15,-4 7 10-15,0 9 8 16,1 1 2-16,0 5-22 16,4-2-31-16,13 0-81 15</inkml:trace>
  <inkml:trace contextRef="#ctx0" brushRef="#br0" timeOffset="123945.9503">6111 11849 1365 0,'8'-1'320'0,"3"0"77"16,1 9-165-16,0 9-40 16,-7 7-74-16,-2 4-28 15,-5 4-43-15,-3-3-18 16,1 0-31-16,0-1-27 0,9-8-76 15,7-3 178-15</inkml:trace>
  <inkml:trace contextRef="#ctx0" brushRef="#br0" timeOffset="124367.3316">6394 11913 1597 0,'-3'-5'344'0,"-15"-5"-116"16,-1 4-38-16,-4 7-82 16,-5 7-37-16,13 13-47 15,4 4-11-15,13 5-10 0,8-2-1 16,11-6 2-16,7-8 1 15,-2-8 2-15,3-1 3 16,-8-6 3-16,-5-6 2 16,-2-5 2-16,-9-7-1 15,4-5-4-15,0 2-4 16,7-1-6-16,4 2-3 16,6 3-3-16,3 3-3 0,2 8 0 15,2 7 1-15,-1 10-2 16,-5 6 8-16,-6 8 30 15,-7-2 24-15,-13 4 34 16,-6 0 6-16,-14-6-25 16,1 0-17-16,-1-6-56 15,2-6-32-15,10-6-221 16</inkml:trace>
  <inkml:trace contextRef="#ctx0" brushRef="#br0" timeOffset="125680.3789">7767 11900 1360 0,'-4'22'262'16,"-4"9"-24"-16,-11 7-101 15,-6-3-25-15,-8-8-41 16,2 2-24-16,-1-10-16 15,4-9-12-15,5-12-19 16,-2-12-4-16,11-7-7 16,8 1 0-16,7 0 1 0,9-2 0 15,7 8 19-15,3 2 12 16,-1 10 23-16,9 10 13 16,2 9 1-16,0 9-8 15,9 3-12-15,-8-2-5 16,-1-4-69-16,-1-5 101 15</inkml:trace>
  <inkml:trace contextRef="#ctx0" brushRef="#br0" timeOffset="126015.4167">7938 11956 1486 0,'6'0'311'15,"4"2"68"-15,11 11-225 16,-5 2-27-16,-6 8-32 16,-5-3-12-16,-12 3-25 15,-5-6-16-15,5-3-24 16,2 2-9-16,5-17-21 16,4-3-15-16,4-16-22 15,5-5-2-15,4-2 12 16,2 1 14-16,-2 1 17 15,-3-1 4-15,-5 10 3 0,-3 4 5 16,-6 17 19-16,0 12 9 16,-6 11 11-16,2 2-3 15,4 2-17-15,4-3-7 16,17-6-20-16,7-6-35 16,12-9-100-16</inkml:trace>
  <inkml:trace contextRef="#ctx0" brushRef="#br0" timeOffset="126493.4971">8366 11960 1421 0,'-2'0'242'0,"4"4"-20"15,2 2-79-15,13 3-71 16,-3-2-5-16,12-4-33 16,-1-1-12-16,3-3-10 15,-1 1-2-15,-6-1 0 16,-5-4-1-16,-12 0-4 16,-3 0-4-16,-13 0-3 15,-4 4-3-15,-5 4 5 16,-2 7 10-16,4 9 13 15,3 1 5-15,5 4 11 0,7 1 2 16,6 1-1-16,11 0 0 16,6-5-7-16,7-5 0 15,4-8-4-15,-2-10 0 16,6-7-5-16,0-4-3 16,-1-9-5-16,-1 3-2 15,-9-7-6-15,-1 1-1 16,-6 5-2-16,-6 1-3 15,-3 12-5-15,3 8-4 0,-10 7-1 16,3 7 0-16,-2 3 5 16,-4-5-6-16,5 8-59 15,2-3-37-15,-4-3-192 16</inkml:trace>
  <inkml:trace contextRef="#ctx0" brushRef="#br0" timeOffset="126640.105">8729 11757 1572 0,'-5'-13'367'0,"-5"-12"-55"16,6 11-129-16,8 13-127 16,7 4-61-16</inkml:trace>
  <inkml:trace contextRef="#ctx0" brushRef="#br0" timeOffset="127013.2144">8942 11943 1457 0,'2'-3'269'0,"4"1"-18"16,-1 2-44-16,-5 0-70 16,5 11-34-16,29 46-30 15,-20-22-9-15,-5-7-15 16,0-3-5-16,-1-8-18 15,4-4-3-15,2-13 0 16,3-5 1-16,5-9-2 16,1-4-3-16,0-10-8 15,-4 3-2-15,-1-4-13 16,-9-1-32-16,0 3-99 16,-2 2-136-16</inkml:trace>
  <inkml:trace contextRef="#ctx0" brushRef="#br0" timeOffset="127477.4631">9508 12011 1513 0,'-2'11'294'0,"-3"16"-32"15,-6-4-39-15,-6 1-88 16,-1-6-40-16,-3-5-56 15,2-1-10-15,-1-10-22 16,5-2-8-16,4-7-26 16,-4-5-6-16,11-3-1 15,-3-1-1-15,11 6 6 16,9 2 3-16,-1-1 5 16,6 5 3-16,2 4 10 15,0 2 4-15,4 11 10 16,-3-1 9-16,-1 3 17 15,-1 0 6-15,0-2-4 16,2-2-6-16,-1-7-11 16,-1-4-1-16,-1-8-3 15,-1 0-2-15,0-6-5 16,5 0-3-16,3 1-4 16,3 0-3-16,-8 10 1 15,-11 0 1-15,1 2 0 16,27 0-3-16,-6 10 24 0,-6 6 20 15,-27 5 34-15,-1-1 15 16,-10-1-16-16,-2-6-15 16,6 3-67-16,0-5-43 15</inkml:trace>
  <inkml:trace contextRef="#ctx0" brushRef="#br0" timeOffset="128006.9227">10566 11841 1058 0,'5'-1'440'15,"4"1"-165"-15,6 10-28 16,6 19-72-16,3 7-37 16,3 11-38-16,-3 0-11 15,-10-5-3-15,-9-5-2 0,-2-8-21 16,-4-5-13-16,-2-9-18 16,2-2-5-16,-5-15-3 15,5-5-2-15,-2-13-9 16,0-9-6-16,8-6-10 15,3-2-2-15,11 3-5 16,4 0-1-16,6 7 0 16,-1 5-1-16,9 11 4 15,5 13 1-15,-7 10 5 16,2 6 6-16,-9 3 290 16</inkml:trace>
  <inkml:trace contextRef="#ctx0" brushRef="#br0" timeOffset="132080.5853">11376 12205 1446 0,'-1'5'244'0,"-4"10"-30"0,-5 3-40 15,-7 4-68-15,1 0-46 16,1-7-21-16</inkml:trace>
  <inkml:trace contextRef="#ctx0" brushRef="#br0" timeOffset="133825.5434">12058 11946 1367 0,'0'-8'224'0,"-4"-7"-76"16,-4 1-2-16,-9 6-29 15,-2 6-20-15,-7 11-33 16,-1 9-18-16,3 14-27 16,2 1-9-16,11 7-9 15,9-5-1-15,11-2 1 16,7-5 0-16,6-10 1 15,4-3 1-15,5-13 1 16,3-5-4-16,-1-9-9 16,-3-2-5-16,-13-1-12 15,-3-2 4-15,-12-1 9 0,-3 2 5 16,-10 3 11-16,0 10-1 16,-3 9 10-16,3 11 5 15,4 14 7-15,-1 5 0 16,5 12-10-16,4 4-5 15,4 5-1-15,7-2-14 16,3-10-111-16</inkml:trace>
  <inkml:trace contextRef="#ctx0" brushRef="#br0" timeOffset="134155.1704">12314 12015 1463 0,'-3'3'217'0,"-10"1"-96"16,4 8-34-16,3 11-45 15,4-4-13-15,7 7-14 16,8-1-4-16,10-9 1 15,7-2 8-15,8-9 17 16,-1-11 5-16,-5-9 32 0,-5-4 7 16,-14-2 3-16,-11 0-2 15,-11 1-33-15,-14-2-16 16,-12 4-24-16,-1 7-6 16,-1 3-33-16,10 6-45 15,15 14-166-15</inkml:trace>
  <inkml:trace contextRef="#ctx0" brushRef="#br0" timeOffset="134525.5237">12627 12122 1423 0,'5'8'245'0,"13"6"-40"16,0-3-42-16,4-3-61 16,2-4-13-16,-1-4-19 15,-5-3-12-15,-1-9-17 16,-2-1-9-16,-8-4-13 16,0 1-5-16,-13-3-7 15,-10-2-5-15,-8 0-6 16,-3 5-1-16,-3 11-5 15,1 3-1-15,3 12-3 16,3 8 0-16,9 12 3 0,3 3 1 16,11 9 3-16,7-1 1 15,5 2 4-15,5 1 0 16,4-5 3-16,-3-1 9 16,7-10-60-16,-4-9-38 15</inkml:trace>
  <inkml:trace contextRef="#ctx0" brushRef="#br0" timeOffset="135009.2399">12902 12000 1572 0,'12'0'266'0,"16"0"-167"16,6 4-17-16,6-3-41 15,-2 1-10-15,-5-2-12 16,-5 0-3-16,-11-1-8 16,-4-1 0-16,-10-2-6 15,-5 2-1-15,-9 3-1 16,-4 4-2-16,-7 7 1 15,0 4-1-15,6 6 1 0,1-1 1 16,10 5 7-16,7-3 1 16,7-4 4-16,7 2 3 15,5-8 11-15,3-4 0 16,4-9 5-16,-7-6-3 16,1-7-11-16,-3-2-3 15,-2-7-7-15,0-2-2 0,-2-1-6 16,-4-2-2-16,-7 8 0 15,3 5 0-15,-4 11-1 16,0 5-1-16,-3 10 3 16,0 8 0-16,-1 5 3 15,0 2 0-15,3 3-8 16,-1-4-40-16,6-2-290 16</inkml:trace>
  <inkml:trace contextRef="#ctx0" brushRef="#br0" timeOffset="135155.8479">13266 11820 1356 0,'-4'-3'277'0,"-3"2"7"16,3 7-149-16,6 11-129 15,4 2-64-15</inkml:trace>
  <inkml:trace contextRef="#ctx0" brushRef="#br0" timeOffset="135652.7205">13661 12122 1042 0,'3'-8'434'15,"-2"-4"-213"-15,0-4-51 16,-4 3-14-16,-11-3-35 16,3 1-4-16,-12 2-30 15,-2-3-16-15,0 16-42 16,-4 0-13-16,7 13-17 16,3 4-5-16,9 5 2 15,9 3 3-15,9-1 1 16,8 2 2-16,11-10 1 15,4-3 2-15,-1-13 3 16,2-4 0-16,-7-7 1 16,-5-7-2-16,-5-4-3 15,-3 0 0-15,-6 1-3 16,-3 4 0-16,-2 4-1 16,-1 4 0-16,0 7-6 0,-3 2 0 15,4 11-2-15,-1-1 1 16,3 8 3-16,3 2 1 15,8 1 3-15,2-3 2 16,8-3 10-16,5-4 7 16,-2-6 11-16,5 1 9 15,-9-11 5-15,-5-4-2 16,-7-9-7-16,-7-3-10 16,-5 3-48-16,0 0-44 0,-6 2-71 15</inkml:trace>
  <inkml:trace contextRef="#ctx0" brushRef="#br0" timeOffset="136266.7381">14742 12059 1398 0,'6'-7'255'0,"4"-4"-38"15,-7-1-56-15,-7-5-22 16,-9 1-16-16,-3-5-9 16,-7-3-25-16,1 6-14 15,-2 3-35-15,3 8-19 0,3 12-22 16,3 8-5-16,4 10-3 16,3 3 1-16,8 3 2 15,7 7 3-15,9-4 2 16,3-5 1-16,4-8 3 15,-3-11 2-15,5-8 1 16,0-5 2-16,2-13-1 16,0-6-6-16,-6-8-8 15,-2-6-5-15,-7-8 0 16,-4-3 0-16,-4-8 9 16,-3-1 3-16,-7-2 3 15,-4 5 5-15,-2 14-5 16,0 9-1-16,1 24-2 15,4 8-4-15,0 13 2 16,1 9-2-16,4 16 2 16,2 7-1-16,6 19 1 15,5 12 2-15,1-1 1 0,4-6 1 16,1-15-28-16,-2-13-34 16,0-14-82-16</inkml:trace>
  <inkml:trace contextRef="#ctx0" brushRef="#br0" timeOffset="136806.0438">15208 12097 1289 0,'1'-8'270'15,"0"-4"-108"-15,-1 1-32 16,-2-6-6-16,-5-5-24 16,-1 0-3-16,-8-8-22 15,-4 4-13-15,-1 10-22 16,-1 5-15-16,4 15-14 15,-5 7-6-15,3 10-5 0,2 2-1 16,12 0-2 0,7 2 2-16,9-4 1 0,2-2 0 15,5-2 3-15,1-5 1 16,1-11 0-16,6 1 1 16,-8-8-7-16,1-5-8 15,0 2-12-15,-8-6-5 16,2 2 5-16,-6 3 6 15,-3 3 9-15,-2 6 5 16,-7 9 6-16,2 6 6 0,0 10 9 16,1 10 1-16,5 7-3 15,1 8 0-15,2 8 1 16,0 0 17-16,2-4 30 16,2-1 7-16,1-13 5 15,3-6-14-15,-5-14-29 16,-1-8-8-16,-3-10 299 15</inkml:trace>
  <inkml:trace contextRef="#ctx0" brushRef="#br0" timeOffset="142466.512">15661 12042 1547 0,'14'8'267'0,"5"11"-97"15,-7 6-30-15,-20-4-33 16,-8 4-17-16,-9-6-88 0,-1-5-91 16</inkml:trace>
  <inkml:trace contextRef="#ctx0" brushRef="#br0" timeOffset="142950.6024">16115 11845 1551 0,'5'6'255'0,"13"13"-137"15,-2 6-17-15,-3 8-19 16,-5-1 1-16,-10 2-16 16,-6-5-8-16,-5-2-28 15,3-6-12-15,-1-12-28 16,8-8-27-16,3-18-45 15,3-5-8-15,12-9 23 0,0-2 23 16,5 3 38-16,-3-1 7 16,-4 6 14-16,-2 4 9 15,-4 11 19-15,-3 6 7 16,-5 15 1-16,-3 6-6 16,-2 15-13-16,2 2-4 15,4-1-13-15,4-5-5 16,14-12-4-16,6-1-9 15,13-13-72-15,3-2-63 0,6-9-267 16</inkml:trace>
  <inkml:trace contextRef="#ctx0" brushRef="#br0" timeOffset="143364.9181">16750 11865 1416 0,'2'8'243'0,"0"11"-41"16,-6 3-20-16,-9 4-49 15,-6 4-23-15,-5-6-47 16,-4-4-10-16,2-8-25 16,0-11-6-16,2-6-12 15,8-3-6-15,0-8-15 16,3-1-8-16,6-4-3 16,5 2 3-16,7 1 5 15,-2 2 0-15,13 15 2 16,-4 1 1-16,7 18 5 15,8 7 6-15,-6 1 10 16,5 0 3-16,2-4 2 0,1-6-1 16,9-3-3-16,-3-6 0 15,3-8 0-15,-3-8 0 16,-3-6 1-16,-2-4-1 16,-1-3-2-16,-4 0-2 15,-5 0-2-15,-3 4-2 0,-10 7-3 16,-7 7 0-16,-3 17 22 15,0 7 11-15,-2 13 18 16,7 1 2-16,3-3-22 16,0-5-3-16,8-10-4 15,4-3-576-15</inkml:trace>
  <inkml:trace contextRef="#ctx0" brushRef="#br0" timeOffset="144548.2285">1742 13032 1058 0,'1'6'322'0,"4"11"-230"0,0 2-42 16,-3 1-8-16,0 0-6 16,-2-5-14-16,0 0-5 15,-1-6-4-15,-1-2 12 0,0-4 22 16,-2-4 6-16,3 0 6 16,0 0-8-16,-2-15-24 15,-2-37-5-15,5 26 0 16,-1-2-3-16,2 6 3 15,3-1 4-15,7 10-6 16,5 5-3-16,8 6-9 16,9 4-8-16,6 1 1 15,1 4 0-15,-4-4 2 16,-10-2-1-16,-12 1 1 16,-9 2 2-16,-10 7-1 15,-1 3 5-15,-3 3-72 16,2-1-125-16</inkml:trace>
  <inkml:trace contextRef="#ctx0" brushRef="#br0" timeOffset="144907.2561">1995 13006 1508 0,'0'5'253'0,"-3"8"-76"15,2 7-44-15,1 8-42 16,-2 4-16-16,5 1-43 16,1-2-11-16,3-3-33 15,4-5-39-15</inkml:trace>
  <inkml:trace contextRef="#ctx0" brushRef="#br0" timeOffset="145475.8181">2565 12943 1449 0,'-2'12'243'0,"-6"14"-59"16,-9 2-25-16,-6 4-74 15,-8-1-27-15,-7-11-32 16,2 0-12-16,-7-16-24 0,10-4-13 16,4-6-11-16,2-5 1 15,11-6 16-15,-1-1 9 16,11-4 9-16,6 0 7 16,9 8 14-16,9 3 11 15,2 9 8-15,7 5 2 16,5 10 1-16,2 5-4 15,3 12-10-15,-7-2-7 0,-4 2-7 16,-7 1-5-16,-6-8-69 16,-2 0-71-16</inkml:trace>
  <inkml:trace contextRef="#ctx0" brushRef="#br0" timeOffset="145626.8506">2366 12754 1583 0,'-5'-7'335'0,"1"-4"-115"15,3 5-94-15,9 12-93 16,4 4-56-16</inkml:trace>
  <inkml:trace contextRef="#ctx0" brushRef="#br0" timeOffset="145806.3703">2672 12991 1677 0,'11'12'361'16,"19"17"-211"-16,3 6-36 16,12 5-53-16,-1 3-27 15,-1 2-29-15,-3-2-38 16,-10-3-89-16,-2-7-51 15</inkml:trace>
  <inkml:trace contextRef="#ctx0" brushRef="#br0" timeOffset="145986.2467">2946 12969 1666 0,'-6'1'382'0,"-17"6"-151"16,-5 12-44-16,-6 14-51 15,-8 0-26-15,0 11-56 16,-1 1-21-16,7 1-23 16,7-2-5-16,17-6-90 15,4-8-56-15</inkml:trace>
  <inkml:trace contextRef="#ctx0" brushRef="#br0" timeOffset="146587.9903">3262 13140 1045 0,'-3'-9'436'0,"1"-9"-196"0,0 0-73 16,-3 1-15-16,-6 0-37 15,-3 2-7-15,-7-1-22 16,-1 8-13-16,-1 4-30 16,1 5-17-16,6 9-22 15,1 2-5-15,5 4-9 16,10 4 1-16,6 2 2 16,7-4 3-16,10 2 3 15,2-7 1-15,5-8 3 16,1-5-1-16,-5-5 0 15,2-6-2-15,-7-3-9 16,-3-1-4-16,-3-3-5 16,-2 1 1-16,-10-2 9 15,-2 2 4-15,-5 8 4 16,-3 2-1-16,1 10 1 16,3 12 0-16,3 4 1 15,2 0 2-15,6 0-3 16,6-5 1-16,7-4 0 0,2 0 1 15,9-6 2-15,-1-5 2 16,-3-7 3-16,-4-6 0 16,-8-7-1-16,-2 3 0 15,1-3-3-15,2 2 1 16,4 7 3-16,1 4 1 16,0 8 4-16,1 4 4 15,-2 13 8-15,-2-2 0 0,-8 9 18 16,-5-3 4-16,-14 1-2 15,-5-1 0-15,-10-6-16 16,-2-3-39-16,6-7-122 16</inkml:trace>
  <inkml:trace contextRef="#ctx0" brushRef="#br0" timeOffset="147362.0908">4816 12982 1472 0,'-11'-6'275'16,"-8"-12"-41"-16,-11 3-87 16,-1 1-19-16,-5 5-68 15,3 9-22-15,3 14-29 16,7 8-9-16,8 7-10 0,7 2-2 16,12 2 1-1,7-4 3-15,10-1 7 0,2-6 1 16,6-13 9-16,-3-3 5 15,2-16 6-15,1-6 3 16,-4-7-1-16,1-7-2 16,-5-5-5-16,-4-7-3 15,-2-3-3-15,-3-4-1 16,-11-3 0-16,2 2 0 16,-6 7-2-16,-2 9-3 0,2 20-3 15,-7 9 2-15,4 22 2 16,-4 8 3-16,2 15 1 15,0 12 0-15,7 9-4 16,3 1 0-16,8-3-3 16,7-8 11-16,1-9-38 15,3-7-231-15</inkml:trace>
  <inkml:trace contextRef="#ctx0" brushRef="#br0" timeOffset="147826.1074">5010 12941 1375 0,'2'0'274'15,"6"3"5"-15,1 15-119 16,4 7-17-16,2 4-46 15,-3 2-20-15,0-2-18 16,-5-6-11-16,-2-4-19 16,0-5-9-16,-1-9-1 15,0-4 0-15,3-11 0 16,-2-6 0-16,3-10-8 16,0-4-4-16,4 0-6 15,6 5-1-15,0 2-4 16,4 3-2-16,4 10-2 15,1 6 1-15,2 14-25 16,-1 8-33-16</inkml:trace>
  <inkml:trace contextRef="#ctx0" brushRef="#br0" timeOffset="147977.6293">5563 13159 1804 0,'0'0'476'0,"-2"-2"104"0</inkml:trace>
  <inkml:trace contextRef="#ctx0" brushRef="#br0" timeOffset="150751.7981">19445 11358 1351 0,'-2'0'252'15,"-4"0"-57"-15,3 16-78 16,3 11-24-16,-1 17-20 15,1 4 4-15,0 3-10 16,0-1-15-16,-1-8-23 16,-1-1-10-16,2-7-7 0,2-6-2 15,1-11-10-15,-1-6-27 16,0-10-145-16</inkml:trace>
  <inkml:trace contextRef="#ctx0" brushRef="#br0" timeOffset="151121.5163">19302 11383 1189 0,'-3'0'324'0,"5"-1"-143"15,1 1-3-15,-3-1-31 0,3 0-23 16,27 0-29-16,38-1-22 16,-21 6-39-16,-12-3-18 15,-5 5-106-15,-6 4-86 16</inkml:trace>
  <inkml:trace contextRef="#ctx0" brushRef="#br0" timeOffset="151570.3547">19282 11705 1080 0,'-3'0'381'0,"-2"0"-234"16,7 0-38-16,-2 0-14 15,10 1-17-15,19 5 0 16,45 12-14-16,-31-5-10 15,-8-1-11-15,-6 0-32 0</inkml:trace>
  <inkml:trace contextRef="#ctx0" brushRef="#br0" timeOffset="168959.5562">6068 13170 1055 0,'3'8'384'0,"7"2"-225"16,1-6-33-16,9-13-41 15,4-9 2-15,6-20-23 16,1-9-5-16,7-15 2 0,-1-7 3 15,-4-2 0-15,-4-2-4 16,-15 14-23-16,-8 8-12 16,-11 21-12-16,-2 12-1 15,-3 23 9-15,-2 11 3 16,9 23-4-16,2 12-5 16,15 19-12-16,10 6-3 15,8-2-1-15,3-3 1 0,5-15 1 16,3-10 2-16,-2-10 3 15,-3-11-8-15,-14-15-46 16,-7-5-46-16</inkml:trace>
  <inkml:trace contextRef="#ctx0" brushRef="#br0" timeOffset="169114.7028">6249 13019 1573 0,'8'10'270'0,"20"5"-157"16,7-2-41-16,11 0-36 15,1-7-23-15,-9-5-106 16</inkml:trace>
  <inkml:trace contextRef="#ctx0" brushRef="#br0" timeOffset="169272.2885">6112 12923 1572 0,'-7'0'292'16,"0"-2"-140"-16,5 1-82 0,15 1-76 16,10 1-48-16</inkml:trace>
  <inkml:trace contextRef="#ctx0" brushRef="#br0" timeOffset="169622.0663">6769 13151 1451 0,'15'3'229'15,"8"3"-74"-15,3-7-65 16,0-3-14-16,-4-8-35 16,-3-1-8-16,-7-4-15 15,-4-5-3-15,-8 3-2 16,-8-3-1-16,-11 4-4 0,-6 5-2 16,-12 6 6-16,4 12 0 15,2 12 1-15,2 3-1 16,11 12-7-16,7 4-2 15,10 5 3-15,4 2 6 16,10 0 8-16,2-4 3 16,1-7-1-16,4-4-5 0,-2-11-24 15,4-4-26 1,-2-13-170-16</inkml:trace>
  <inkml:trace contextRef="#ctx0" brushRef="#br0" timeOffset="169916.2801">7335 13068 1454 0,'-8'8'270'0,"-18"5"-5"16,-1 3-70-16,-12 0-88 15,-2-5-32-15,8-3-41 16,2-3-13-16,8-7-18 15,3-2-9-15,5-5-15 16,4-3-3-16,7-1 0 16,4-2 3-16,7 7 9 15,7 0 3-15,5 5 9 0,1 4 8 16,5 11 16-16,1 8 6 16,-1 7 4-16,3 4-4 15,-4 3-2-15,-3-4-23 16</inkml:trace>
  <inkml:trace contextRef="#ctx0" brushRef="#br0" timeOffset="170505.9209">7986 13001 1293 0,'6'-4'280'15,"4"-2"-77"-15,17 1-85 16,3-2-19-16,16 0-52 16,5 5-18-16,-2-2-19 15,1 7-2-15,-20 4-37 16,-12 1-40-16,-15-3-154 16</inkml:trace>
  <inkml:trace contextRef="#ctx0" brushRef="#br0" timeOffset="170651.6098">8181 13026 1445 0,'0'7'235'0,"1"13"-54"0,3 2-22 15,0 1-64-15,4 2-19 16,2-2-41-16,0 1-11 16,4-9-112-16,5-1-258 15</inkml:trace>
  <inkml:trace contextRef="#ctx0" brushRef="#br0" timeOffset="170913.4301">8504 13054 1572 0,'-12'-2'299'0,"-10"-1"-132"15,4 1-34-15,2 4-63 16,5 6-24-16,10 9-26 15,2 2-11-15,11 1-9 16,6-1 1-16,7-7 2 16,2-8 2-16,4-4 7 15,-6-3 9-15,-7-6 17 16,-6-6 4-16,-12 1-2 16,-5-3-9-16,-10 3-52 15,-1 1-31-15</inkml:trace>
  <inkml:trace contextRef="#ctx0" brushRef="#br0" timeOffset="171368.874">9178 13022 1381 0,'18'5'253'16,"10"9"-12"-16,-1 8-90 15,-5 5-15-15,-15 8-10 16,0-1-31-16,-7-1-34 16,-3-6-16-16,0-15-27 15,-6-6-14-15,8-13-31 16,-1-7-14-16,9-12-21 16,1-6 4-16,6 1 23 15,0-2 12-15,0 10 15 16,4 6 5-16,1 11 12 0,0 6 8 15,4 14 24 1,-3 2 6-16,-5 7-2 0,-1 6-6 16,-5-1-20-16,0 4-7 15,-1-7-59-15,-1-2-63 16</inkml:trace>
  <inkml:trace contextRef="#ctx0" brushRef="#br0" timeOffset="171713.8108">9475 12949 1428 0,'18'-29'252'16,"6"-22"-53"-16,13 13-26 16,-1 11-12-16,-2 23-44 15,8 14-16-15,-6 25-24 16,-4 10-4-16,-7 12-8 15,0 4-14-15,-6-7-22 16,2-2-8-16,-5-13-8 16,-1-8-2-16,-2-11 0 15,-1-10-5-15,5-10-20 16,-2-6-11-16,-9-11-16 16,-9-6-1-16,-13-1 7 15,-5 0 5-15,-10 11 9 16,1 7 3-16,0 13 8 0,-1 5 3 15,6 6-2-15,5 3 12 16,7-3-77-16,10 0-70 16</inkml:trace>
  <inkml:trace contextRef="#ctx0" brushRef="#br0" timeOffset="172164.2693">10283 12986 1199 0,'-4'-12'327'0,"-1"-8"-116"16,-6-2 9-16,-4 8-58 15,1 8-16-15,-5 11-62 16,-1 6-31-16,3 10-33 16,2 2-10-16,11 0-11 15,7 1-2-15,9-5 0 16,5-2 2-16,0-8-2 16,-2 1-9-16,0-5-25 0,-4-5-9 15,-6 0-27-15,-2-3-6 16,-11-6 12-16,-2 6 16 15,-10 0 25-15,-4 3 17 16,-1 4 20-16,-2 1 7 16,8 4 20-16,6-2 12 15,11 9 11-15,3 0-5 16,12 1-17-16,5 2-10 0,6-6-16 16,4-2-2-16,3-2-45 15,1-7-31-15</inkml:trace>
  <inkml:trace contextRef="#ctx0" brushRef="#br0" timeOffset="172453.1899">10392 13001 1530 0,'4'3'310'16,"-2"1"-59"-16,7 11-84 15,-3 1-44-15,-1 4-56 16,-2-1-21-16,-3 4-23 15,-4-3-7-15,0-2-8 16,2-2-14-16,1-10-40 16,1-5-21-16,7-5-31 15,1-9 2-15,2-3 27 16,1-3 20-16,-1-2 32 0,1 2 10 16,-3 2 10-16,-3 6 15 15,-3 11 34-15,-3 5 15 16,-2 15 14-16,-1 0-16 15,3 5-27-15,4 0-6 16,14-3-32-16</inkml:trace>
  <inkml:trace contextRef="#ctx0" brushRef="#br0" timeOffset="173150.4089">10704 13012 1536 0,'1'6'270'0,"3"3"-103"15,8-1-48-15,6 1-57 16,2-6-21-16,8-3-23 16,-2 0-8-16,2-3-1 15,-3-3-6-15,-11-1-14 0,-4-1-8 16,-15 0-8-16,-6 2 2 16,-8 4 11-16,-8 2 14 15,5 8 26-15,0 3 15 16,6 8 18-16,3 0 1 15,4 4-17-15,7 0-13 16,8-3-18-16,9 2-6 16,4-8-35-16,4-3-24 15,3-4-63-15,0-3-23 0,5-7-4 16,-1-1 18-16,-2-4 64 16,-4-2 19-16,-3 5 67 15,0-2 30-15,-5 3 54 16,0 3 21-16,-3 1 0 15,-2 0-16-15,4 2-48 16,-1-2-17-16,3 0-28 16,2 0-4-16,-7-5-6 15,1-5 1-15,-7-1 0 16,-4-1 0-16,-3-4 0 16,-8 0-1-16,-5 2-3 15,-6-1-2-15,-5 8-3 16,1 2-2-16,0 7-2 15,3 6-1-15,5 6 1 16,2 11 0-16,7 4 4 16,2 6 4-16,8 7 4 0,2 0 0 15,5 6-2-15,0-2-2 16,2-5 0-16,-2-2-15 16,-2-16-78-16,0-7 13 15</inkml:trace>
  <inkml:trace contextRef="#ctx0" brushRef="#br0" timeOffset="173362.454">11335 12981 1641 0,'-2'-4'410'0,"3"4"-90"15,-1 8-92-15,2 14-104 16,4 8-38-16,-5 0-50 16,5 4-15-16,2 0-64 15,3-3 309-15</inkml:trace>
  <inkml:trace contextRef="#ctx0" brushRef="#br0" timeOffset="173825.8155">11538 13015 1407 0,'6'0'261'0,"6"4"-1"16,3 6-76-16,3 11-71 15,-2 1-25-15,-4 4-37 16,-7-2-8-16,-6-7-15 16,-3 2-7-16,4-5-20 15,0-6-11-15,4-8-38 16,5-6-20-16,2-11-22 15,5-3 4-15,-3-2 33 16,-2-2 20-16,2-2 26 16,-7 3 6-16,-2 1 7 15,-1 9 15-15,-6 8 27 16,-1 5 19-16,-4 14 10 16,3 3-8-16,-2 2-23 15,4 1-15-15,3-3-17 16,1-1-7-16,16 2-17 15,-1-4-29-15,11 0-87 0,6-4-76 16</inkml:trace>
  <inkml:trace contextRef="#ctx0" brushRef="#br0" timeOffset="174054.3917">12063 13114 1229 0,'1'-10'338'0,"0"-8"-77"16,-9 4-48-16,-6-1-14 0,-10 5-37 15,-3-5-14 1,0 14-61-16,-1 0-28 0,6 5-44 16,4 11-20-16,6-1 5 15,4 6 1-15,9 3-1 16,4 0 0-16,8-1 0 16,4-6 0-16,5-3 2 15,1-4 2-15,2-9-25 16,-2 0-35-16,-1-11-100 15</inkml:trace>
  <inkml:trace contextRef="#ctx0" brushRef="#br0" timeOffset="174190.7358">12012 12758 1483 0,'-2'-4'331'15,"-7"-4"26"-15,7 9-159 16,2 8-69-16,4 8-96 0,3 8-14 15,3 8 147-15</inkml:trace>
  <inkml:trace contextRef="#ctx0" brushRef="#br0" timeOffset="174723.0554">12740 13030 1474 0,'4'12'233'16,"-4"15"-100"-16,1-2-14 15,2 2-59-15,-7-6-14 16,8-8-17-16,-4-2-3 16,-3-11-6-16,3-4-2 15,0-12-5-15,-1-6-5 16,5-8-7-16,1 4-1 16,6 0-1-16,7 9-2 15,6 6 9-15,2 4 3 0,-1 11 19 16,-1 8 9-16,-6 11 3 15,-5 1-1-15,-3 1-11 16,-3 4-19-16,-2-2-84 16,1-2-84-16</inkml:trace>
  <inkml:trace contextRef="#ctx0" brushRef="#br0" timeOffset="175087.7069">13233 12988 1627 0,'-10'-9'337'0,"-10"-3"-183"0,3 3-39 16,3 10-65-16,6 10-24 15,2 5-23-15,9 7-3 16,6-2-1-16,0-3 1 15,7-3 1-15,-1-3 2 16,0-5 0-16,1 1 2 16,-3-5-4-16,-6-3-1 15,-7-2-9-15,-8-5-3 16,-7 3 2-16,0 6 2 16,-11-2 7-16,5 2 5 0,2 5 6 15,-1 0 3 1,13 4 1-16,5 1-4 0,9 3-6 15,3-1-4-15,10 4-4 16,1-2-38-16,5-2-132 16</inkml:trace>
  <inkml:trace contextRef="#ctx0" brushRef="#br0" timeOffset="175427.2087">13585 13037 1320 0,'-12'-10'309'0,"-12"-10"27"16,-2 1-98-16,0 10-122 15,3 7-46-15,4 14-49 0,6 6-12 16,9 7-8-16,6 3 0 16,15 2-1-16,6 0 0 15,8-5 1-15,1-3 2 16,0-11 4-16,-1-4 1 15,-9-8 5-15,-1-6 2 16,-6-10 5-16,-8-1 0 16,-1-9-3-16,-6-2-1 15,-8-12-4-15,-5-9-1 0,-5-12 1 16,1-5-3-16,6 8-6 16,7 5-3-16,14 16-14 15,4 8-11-15,3 8-39 16,4 12-37-16</inkml:trace>
  <inkml:trace contextRef="#ctx0" brushRef="#br0" timeOffset="175625.6839">13839 13009 1427 0,'-2'11'258'0,"-3"21"2"16,3 2-62-16,2 1-79 16,0-1-30-16,4-9-53 15,3-6-31-15,3-10-93 0,0-6 178 16</inkml:trace>
  <inkml:trace contextRef="#ctx0" brushRef="#br0" timeOffset="175771.2883">13858 12792 1543 0,'-4'-3'321'15,"-1"-4"-55"-15,1 5-85 0,3 0-116 16,2 2-32-16,-1 0-71 16,0 0-72-16</inkml:trace>
  <inkml:trace contextRef="#ctx0" brushRef="#br0" timeOffset="176032.896">14126 13084 1527 0,'-5'6'285'0,"-6"6"-70"15,4 2-48-15,10 2-63 16,4 3-26-16,6-4-29 15,5-1-1-15,2-5-3 16,1-7-2-16,5-5 4 0,-2-4 0 16,-6-8-8-16,-3-4 0 15,-14 2-9-15,-8-4-5 16,-13 3-14-16,-2 4-4 16,-5 5-27-16,2 4-24 15,10 7-509-15</inkml:trace>
  <inkml:trace contextRef="#ctx0" brushRef="#br0" timeOffset="177269.999">15120 12932 1006 0,'-11'0'404'0,"-10"2"-246"16,-7 1-38-16,-1 8-7 15,4 0-27-15,5 2-30 16,14 10-37-16,6-3-10 16,13-1-1-16,7-1 0 15,8-9 0-15,-4-6 1 16,2 0 0-16,-1-2-1 16,-14-7 3-16,3 6 0 0,-16-7-3 15,-6 0-1 1,-6 6-4-16,-12-4 0 0,0 7 7 15,-6 0 4-15,4 7 18 16,4 0 17-16,10 7 14 16,5 3-2-16,11 0-12 15,8 2-14-15,11-2-18 16,11-4-3-16,9-4-41 16,1-6-45-16</inkml:trace>
  <inkml:trace contextRef="#ctx0" brushRef="#br0" timeOffset="177809.0863">15229 12685 1619 0,'0'2'301'16,"5"2"-196"-16,10-1-37 16,20 3-19-16,6-4-6 15,16-2-19-15,1 0-1 16,-11-5-9-16,-8 0-6 16,-16 0-24-16,-10-2-14 0,-11 4-17 15,-3-1 0-15,-15 3 23 16,-3 1 11-16,-4 6 12 15,-1 2 1-15,9 3 4 16,2-1 0-16,12 4 0 16,4-2 1-16,8 1-2 15,5-1 0-15,3-3-2 16,-3-1 0-16,-4 0 0 16,-6-3 1-16,-10 0 0 15,-4 0 0-15,-7 0 1 16,1 0-1-16,3 3-1 15,2 3 2-15,7 11 1 16,2 7 2-16,6 12 4 16,5 6-3-16,-5 2 9 15,2-2 6-15,-8-5 19 16,-6-7 15-16,-8-4 17 0,-8-6-3 16,-3-10-14-16,-3-7-12 15,4-15-34-15,6-8-28 16,10-9-87-16,7-4-106 15</inkml:trace>
  <inkml:trace contextRef="#ctx0" brushRef="#br0" timeOffset="178097.4068">15795 12795 1339 0,'4'1'253'0,"1"7"-54"15,-3 4-41-15,-6 8-64 16,-6 2-23-16,-2-1-26 16,0-3-34-16,5-3-185 15</inkml:trace>
  <inkml:trace contextRef="#ctx0" brushRef="#br0" timeOffset="178558.8364">16194 12844 1368 0,'0'16'257'15,"0"21"-31"-15,-6 6-17 0,-9 1-56 16,-5-10-28-16,-2-5-49 16,-2-7-21-16,4-12-32 15,4-2-7-15,0-16-7 16,2-3-8-16,4-9-11 15,4 1-9-15,9-1-6 16,3-2 2-16,8 7 6 16,-2 4 3-16,2 9 6 15,2 12 1-15,-4 8 2 16,2 6 2-16,1 6 3 16,0-4 3-16,3-2 0 15,6-7 2-15,-2-8 1 16,2-5 1-16,4-11 1 15,-4-2-1-15,-1-11-1 16,-5-5-1-16,-2 0-1 16,-1-3 1-16,-2 0-1 0,-1 7 0 15,-7 6 2 1,1 8 5-16,-5 17 16 0,-1 6 5 16,1 6 1-16,1 3-3 15,2-2-12-15,4 2-21 16,6-2-97-16,5-5-406 15</inkml:trace>
  <inkml:trace contextRef="#ctx0" brushRef="#br0" timeOffset="179022.5619">16520 12931 1474 0,'4'-4'212'0,"16"2"-122"16,1-2-15-16,5 2-41 15,5 2-13-15,-4-6-15 16,2 4-1-16,-7-5 0 16,-4 0 0-16,-6 5 1 15,-8-3-1-15,-6 5 1 16,-6 1 12-16,-7 7 29 15,2 4 8-15,3 9 10 16,1 6-2-16,6 1-22 0,1 2-5 16,7-2-5-16,5-8-1 15,7-3-6-15,4-7-1 16,2-5-1-16,2-3-2 16,0-8-6-16,-2-8 0 15,-1 0-9-15,-3-4-5 16,-2 0-8-16,-2 0-18 15,-3-6 2-15,-3 2 2 0,-3 9 2 16,0 9 16 0,-6 10 4-16,0 7 1 0,1 7 5 15,-1 3 0-15,1 5-5 16,1-3 4-16,3-2-55 16,0-1-54-16</inkml:trace>
  <inkml:trace contextRef="#ctx0" brushRef="#br0" timeOffset="179177.1479">16936 12686 1608 0,'-3'-9'365'0,"-7"-5"-116"15,0 8-93-15,5 10-106 16,1 4-54-16,6 8-445 0</inkml:trace>
  <inkml:trace contextRef="#ctx0" brushRef="#br0" timeOffset="179619.8201">17232 12904 1553 0,'-1'9'271'0,"-2"19"-132"16,-3 4-21-16,-8-4-53 16,-3 1-16-16,-5-10-25 15,-4-7-9-15,5-8-9 16,-1-4-8-16,6-11-9 16,6-4-3-16,5-8 0 15,5-2 3-15,5 1 3 16,5 8 0-16,8 2 1 15,0 8 1-15,12 7 6 16,2 6 0-16,0 16 7 16,2 2 3-16,-7 2 11 15,-2-3 7-15,-6-6 2 16,-2-3 0-16,-2-11-5 16,-2-2-5-16,-2-12-18 15,2-2-13-15,6-6-24 16,-1-5-5-16,4 3 9 15,-2-1 10-15,-3 10 21 0,-4 3 8 16,-5 15 23-16,-8 3 16 16,-4 12 17-16,-3 1-4 15,-3-1-12-15,4-1-33 16</inkml:trace>
  <inkml:trace contextRef="#ctx0" brushRef="#br0" timeOffset="180502.71">17999 12864 1495 0,'10'1'250'0,"8"0"-75"0,8 6-55 15,12-1-40-15,0-5-15 16,11 2-32-16,-9-5-6 16,-4-3-11-16,-6 2-3 15,-15-5-4-15,-6 1-2 16,-14 5-7-16,-4 3 0 16,-7 9-1-16,-3 5 1 15,6 8 0-15,-2 5 0 0,5 0-2 16,7 4-2-1,6-5-9-15,10-2-26 0,10-2-38 16,5-6-10-16,6-8 4 16,2-3 22-16,-2-9 22 15,-1-5 14-15,-2-1 9 16,-1-2 5-16,-5-2 12 16,-5 1 4-16,-5-7 9 15,-3 4 7-15,-4-2 23 16,-7-3 12-16,-9 1 14 15,-3-6 9-15,-5 2-2 16,1 1-3-16,-3 5-17 16,4 7-15-16,-7 9-18 15,4 6-10-15,5 15-6 16,-1 4 2-16,13 6 10 16,5 2 3-16,9-2 1 15,6-4-2-15,4-7-4 16,-3-6-3-16,6-11-2 0,2 1 0 15,-2-10-6-15,2-1-4 16,-9-10-6-16,-5 0-4 16,-5-3-3-16,-9-2 0 15,-4 9 3-15,-2-1-1 16,-3 13-4-16,3 7 2 16,1 6-1-16,1 6 1 0,5 5 9 15,2 3 2-15,7-5 9 16,4 1 5-16,6-11 8 15,3-7 8-15,5-3 14 16,-1-6 4-16,-3-3-1 16,-3-2-4-16,-9-8-20 15,-6 0-21-15,-4-8-66 16,-3-4-47-16</inkml:trace>
  <inkml:trace contextRef="#ctx0" brushRef="#br0" timeOffset="181058.3738">19720 12811 1437 0,'-15'0'249'0,"-15"2"-39"16,1 4-72-16,7 12-92 16,9 4-18-16,13 10-12 15,8 4-1-15,19 3-2 16,6-2-4-16,12-8-2 15,1-9 3-15,-1-12 5 16,-3-5 3-16,-16-14 11 16,-4-4 4-16,-14-11 5 15,-9-11 0-15,-4-3-7 0,-9-6-3 16,-6-8-7-16,3 1-3 16,-2 2-8-16,5 1-4 15,10 11-9-15,5 10-17 16,10 9-67-16,2 8-57 15</inkml:trace>
  <inkml:trace contextRef="#ctx0" brushRef="#br0" timeOffset="181371.2904">20283 12820 1321 0,'-9'10'278'0,"-12"12"-37"15,-5 7-28-15,-8 2-50 16,-1-2-15-16,0-6-49 16,1-6-21-16,5-14-28 15,0-6-23-15,11-9-12 16,1-9-6-16,7-4-10 16,7-3-7-16,2 2-9 15,8 6-2-15,5 6 2 16,5 2 3-16,6 8 10 15,-1 3 3-15,-1 14 4 16,3 12 2-16,-5 12-1 16,2 4-1-16,1 3 0 15,0-10 4-15,0-4-71 0,-2-8-63 16</inkml:trace>
  <inkml:trace contextRef="#ctx0" brushRef="#br0" timeOffset="181706.4188">20384 12834 1532 0,'7'-4'316'0,"2"2"-48"15,1 7-45-15,-2 11-94 16,-1 7-36-16,-3 7-34 16,5 4-11-16,-7-4-22 15,-4-7-7-15,-1-10-19 16,-3-8-14-16,6-5-38 15,4-4-19-15,6-8-8 16,3-8 10-16,-2-8 29 16,2-1 17-16,-2 5 18 15,-4 3 4-15,-2 9 8 16,2 3 10-16,-7 9 19 16,2 5 6-16,0 11 1 15,-2 4-6-15,3 5-14 16,4 5-6-16,7 2-8 15,-1-5 3-15,7-5-49 16,0-7-64-16,6-10-335 16</inkml:trace>
  <inkml:trace contextRef="#ctx0" brushRef="#br0" timeOffset="182225.7728">20674 12812 1352 0,'0'-2'253'0,"3"-2"-40"15,3 2-43-15,-6 1-68 16,14 1-13-16,44 3-36 16,-24 3-9-16,-8 0-21 15,-3-2-7-15,-5 1-8 16,-2-3-1-16,-7 0-2 15,-2 0-2-15,-12-1-2 16,-4 0 0-16,-2 7 7 16,-4 1 2-16,1 7 9 15,0 7 5-15,1 3 3 16,8 6 0-16,5-1 0 16,8-2 0-16,12-7-2 15,2-7 0-15,8-7 0 16,-9-9-1-16,0-7-4 15,1-3-3-15,-5-8-7 0,3 1-4 16,-7-2-4-16,-2-5-3 16,-1 7-3-16,1 0 1 15,-2 7-5-15,0 5 0 16,-2 10-1-16,1 6 0 16,-6 4 5-16,6 7 4 15,6 4 3-15,2-1 6 16,6-1 12-16,-2-6 5 0,-2-12 11 15,-2-2-1-15,-3-10-7 16,0-7-24-16,-2-6-75 16,1-5-33-16</inkml:trace>
  <inkml:trace contextRef="#ctx0" brushRef="#br0" timeOffset="182674.8274">21277 12712 1206 0,'1'-20'323'0,"9"-17"-110"0,2 0-36 16,7 13-51-16,2 5-5 15,-1 14-25-15,3 7-13 16,-4 14-29-16,1 10-28 16,2 14-18-16,-5 4-2 15,4 9 1-15,1 2 2 16,-2-3 3-16,7-4 1 0,-3-12 1 15,-1-11 3-15,-4-13-1 16,-1-11 0-16,-9-9-14 16,-4-5-8-16,-12-9-20 15,-8-2-3-15,-14-2 4 16,-2 5 4-16,-2 14 5 16,-2 8 0-16,4 15 1 15,6 6 3-15,-1 3-28 16,11 0-33-16</inkml:trace>
  <inkml:trace contextRef="#ctx0" brushRef="#br0" timeOffset="182870.8053">21716 12723 1523 0,'6'1'298'0,"4"6"-34"16,-1 10-147-16,-1 9-36 16,-2 8-40-16,-1 0-12 15,-4-1-15-15,0-3-36 16</inkml:trace>
  <inkml:trace contextRef="#ctx0" brushRef="#br0" timeOffset="183010.4329">21701 12526 1478 0,'0'-5'236'0,"0"0"-102"16,4 5-51-16,7 10-139 16</inkml:trace>
  <inkml:trace contextRef="#ctx0" brushRef="#br0" timeOffset="183527.762">22056 12883 984 0,'3'-4'446'16,"2"-9"-243"-16,1 1-35 15,-5-4-42-15,-2 0-18 16,-6-3-21-16,-4-3 12 16,-7 0-18-16,-3 1-9 15,0 8-26-15,1 6-20 16,4 7-20-16,2 7-4 0,3 7 1 16,3 5 2-16,8 3 3 15,3 2 0-15,9-1 3 16,4-2-1-1,3-8 3-15,5-3-1 0,0-10 1 16,0-2-1-16,-2-6-9 16,-2-2-5-16,-6-6-12 15,0 1-5-15,-5 0-4 16,-1 1 0-16,-3 6 1 16,-2 1 0-16,-2 7 2 15,1 2 2-15,2 11 6 16,1 4 5-16,4 3 9 15,3 0 8-15,8-1 16 16,2-4 10-16,3-6 18 16,-3-5 3-16,-7-13 6 15,-1-6-6-15,-14-10-12 16,2 0-8-16,-5-1-14 16,-7 0-5-16,1 8-32 0,-3 2-23 15</inkml:trace>
  <inkml:trace contextRef="#ctx0" brushRef="#br0" timeOffset="184081.4429">22866 12672 1585 0,'-5'6'279'0,"0"9"-169"15,7 5-19-15,7 3 2 16,9 3-1-16,6-2-2 0,5-4-6 16,9-11-24-16,-1-10-10 15,1-12-14-15,-4-6-6 16,-7-9-10-16,-4 1-2 15,-13-9-4-15,-7-3-2 16,-10-4-5-16,-6-10-2 16,-8-15 1-16,-8-8 0 15,-6-8 6-15,-8 10-5 0,-1 29-3 16,9 16-2-16,0 29-4 16,11 6 1-16,3 17-5 15,3 8-2-15,15 17-3 16,9 12-1-16,25 8-3 15,13 0-17-15,22-8-86 16,2-9-45-16</inkml:trace>
  <inkml:trace contextRef="#ctx0" brushRef="#br0" timeOffset="184351.5695">23523 12743 1449 0,'-16'7'219'0,"-16"5"-68"16,-5-4-5-16,6-3-39 15,1-5-19-15,6-8-42 0,7-3-15 16,-1-8-14-16,8-1-4 16,6 1-9-16,2-2-4 15,10 9-6-15,5 2-4 16,5 7 13-16,4 6 9 15,0 10 24-15,-6 6 12 16,5 12 9-16,-5 6-4 16,5 5-8-16,1-1-8 15</inkml:trace>
  <inkml:trace contextRef="#ctx0" brushRef="#br0" timeOffset="185660.5552">1802 14044 1284 0,'-15'-1'255'0,"-11"5"-137"16,-1-4-13-16,12 12-46 16,5 4-12-16,11-3-15 15,7 5-7-15,12-4-9 16,4-3 0-16,5 0-3 16,-2-6-2-16,-1-4 0 15,-5-1 1-15,-9-6 4 16,-4-1 0-16,-10 2-3 0,-7-1-3 15,-11 6-4-15,-5 4 4 16,-5 11 4-16,1 2 1 16,7 4-1-16,8 4-5 15,14-3-2-15,8-1 2 16,13-2 7-16,2-5 2 16,6-7 3-16,4-7-1 15,2-12-1-15,2-3 0 0,-8-8-3 16,0-1-3-16,-9-3-3 15,-6-1-2-15,0 4-4 16,0 9-1-16,-13 4-5 16,5 10 5-16,-6 11 8 15,-4 4 2-15,11 17 4 16,-2 1-6-16,6 3-4 16,-6-7-15-16,3-6-66 15,2-3-62-15</inkml:trace>
  <inkml:trace contextRef="#ctx0" brushRef="#br0" timeOffset="185810.1557">2056 13857 1749 0,'-2'-3'406'0,"-2"-2"-256"0,3 4-74 16,1 1-102-16,0 0-72 15</inkml:trace>
  <inkml:trace contextRef="#ctx0" brushRef="#br0" timeOffset="186010.6203">2224 14072 1258 0,'7'14'345'0,"7"19"28"15,2 3-109-15,0-1-119 16,-2-3-41-16,1-11-60 15,2-8-9-15,2-13-7 16,3-4-4-16,1-12-2 16,-2-4-3-16,-1-4-7 15,-4-2-3-15,-3 3-45 16,-3 0-48-16,-4 5-157 16</inkml:trace>
  <inkml:trace contextRef="#ctx0" brushRef="#br0" timeOffset="186482.0671">2803 14104 1328 0,'-10'14'284'0,"-8"13"-19"16,-5 0-125-16,-2-1-30 15,2-7-57-15,2-3-26 16,3-9-17-16,4-4-1 15,2-8-7-15,3-4 2 16,6-9-11-16,1-3-10 16,10-4-3-16,4 1 1 15,4 3 4-15,4 11 8 16,-3 5 12-16,0 4 8 16,2 13 15-16,0 4 6 15,-2 9 11-15,2 5 1 0,5-1-9 16,1-4-5-16,5-6-14 15,-1-8-4-15,1-6-5 16,-4-7 2-16,-4-11-5 16,0-2-4-16,-12-8-3 15,2-1-3-15,-9 2 3 16,-3-1 2-16,0 1 0 16,-5 3 2-16,4 6-1 15,0 5 2-15,-2 6 5 16,3 4 8-16,2 10 13 15,1 4 1-15,4 7-1 16,1 5-6-16,-1-5-13 16,-2 0-2-16,2-4-29 15,3-4-40-15</inkml:trace>
  <inkml:trace contextRef="#ctx0" brushRef="#br0" timeOffset="186663.8132">3464 13973 1792 0,'-4'-5'424'0,"2"5"-292"16,2-2-66-16,-1 2-94 15,1 0 360-15</inkml:trace>
  <inkml:trace contextRef="#ctx0" brushRef="#br0" timeOffset="186796.46">3487 14179 1885 0,'0'0'509'0,"5"5"-318"16,2-1-72-16</inkml:trace>
  <inkml:trace contextRef="#ctx0" brushRef="#br0" timeOffset="187810.5044">4754 13990 1488 0,'-4'0'278'0,"-4"10"-34"15,1 17-46-15,4 19-76 16,3 16-24-16,8 18-39 16,2 9-4-16,4-5-26 15,0-5-4-15,0-19-17 16,-2-16-16-16,-2-17-64 15,-2-10-57-15</inkml:trace>
  <inkml:trace contextRef="#ctx0" brushRef="#br0" timeOffset="187996.5851">4630 14073 1630 0,'13'-5'320'0,"22"-1"-201"16,11-4-30-16,23 7-41 16,7 3-17-16,-2 7-17 15,-2 5-16-15,-7 5-75 16</inkml:trace>
  <inkml:trace contextRef="#ctx0" brushRef="#br0" timeOffset="188245.1203">4748 14639 1675 0,'9'0'346'15,"19"0"-220"-15,11 0-32 16,11 4-37-16,5 1-22 16,-3 3-19-16,-3 0-12 15,-10-2-85-15,-4 1-60 16</inkml:trace>
  <inkml:trace contextRef="#ctx0" brushRef="#br0" timeOffset="188429.614">4771 14369 1597 0,'0'-1'303'0,"5"1"-155"16,8 3-47-16,20-2-51 15,12 3-15-15,8 1-21 16,2-3-30-16,4 2-165 15</inkml:trace>
  <inkml:trace contextRef="#ctx0" brushRef="#br0" timeOffset="188769.4375">5240 14543 1536 0,'-1'2'283'0,"-2"5"-77"16,0 9-44-16,7 11-66 16,-1 7-21-16,7 6-31 15,2 2-10-15,0-4-9 16,-4-3-16-16,-1-9-74 16,-2-7-56-16</inkml:trace>
  <inkml:trace contextRef="#ctx0" brushRef="#br0" timeOffset="188955.9481">5328 14517 1460 0,'14'-7'266'0,"17"0"-32"0,1 7-42 16,-8 14-71-1,-7 6-21-15,-17 3-18 0,-6 3-9 16,-14-1-14-16,-5 1-18 15,-5-9-80-15,-3-8-35 16</inkml:trace>
  <inkml:trace contextRef="#ctx0" brushRef="#br0" timeOffset="189353.3966">5894 14342 1220 0,'6'-3'321'16,"10"0"-60"-16,-6 1-97 15,17 2-74-15,-1 2-17 16,6 0-40-16,10-1-10 16,-8 1-58-16,-1-2-57 15</inkml:trace>
  <inkml:trace contextRef="#ctx0" brushRef="#br0" timeOffset="189578.4116">5941 14528 1482 0,'9'0'286'15,"7"2"-44"-15,13-6-48 16,10 1-21-16,5-2-68 15,0 0-24-15,-4 4-41 16,-6 1 330-16</inkml:trace>
  <inkml:trace contextRef="#ctx0" brushRef="#br0" timeOffset="192507.9883">6753 14000 1064 0,'3'-12'418'0,"2"-10"-174"15,-3 17-76-15,-1 9-22 16,-1 22-43-16,1 13-32 15,6 21-28-15,3 10-5 16,-5 6-16-16,0 1-4 16,-1-5-10-16,-2-12-10 0,5-18-59 15,1-10-53-15,1-23-113 16,6-2-34-16</inkml:trace>
  <inkml:trace contextRef="#ctx0" brushRef="#br0" timeOffset="192685.8703">6948 14334 1131 0,'-3'-6'358'0,"0"-6"-190"16,-4 5-4-16,-15 9-41 16,-1 6-33-16,-8 7-34 15,1 4-11-15,7 3-19 16,9 0-8-16,17-2-2 16,11-7 2-16,18-6-1 15,7-3-1-15,4-5-13 16,3 1-26-16,2 2-96 15,-3 0-41-15</inkml:trace>
  <inkml:trace contextRef="#ctx0" brushRef="#br0" timeOffset="193030.5749">7210 14560 1476 0,'6'2'232'0,"8"1"-100"16,7 0-16-16,1-7-37 15,2-4-18-15,-3-1-14 16,-8-5-9-16,-3-1-18 16,-7-1-6-16,-4-3-4 15,-7 2-2-15,-8 8-4 16,-4 3-2-16,-12 6 0 15,1 5-2-15,-2 9 5 16,3 1 3-16,11 9 14 16,7 4 11-16,12-4 24 15,8 6 5-15,13-8-8 16,5-6-9-16,10 0-20 16,0-9-6-16,0-4-31 15,1 1-35-15</inkml:trace>
  <inkml:trace contextRef="#ctx0" brushRef="#br0" timeOffset="193755.5088">7586 14210 1557 0,'8'5'311'15,"5"1"-82"-15,12 12-108 16,8 10-11-16,8 6-42 16,4 7-16-16,-3 0-17 15,-4-2-15-15,-11-7-61 16,-4-6-50-16,-7-9-379 16</inkml:trace>
  <inkml:trace contextRef="#ctx0" brushRef="#br0" timeOffset="193946.9989">7909 14258 1432 0,'-7'0'269'16,"-8"0"3"-16,-3 4-35 16,-17 9-89-16,-1 5-33 15,-11 10-61-15,-4 4-18 0,8 5-22 16,1-1-7-16,14-6-29 15,10-8-40-15</inkml:trace>
  <inkml:trace contextRef="#ctx0" brushRef="#br0" timeOffset="194831.3646">8451 14381 981 0,'-13'-2'369'0,"-1"-3"-248"16,19 0-49-16,38 3-17 15,23 1-22-15,37 2-14 16,18 0 11-16,30 2 34 16,14 2 15-16,22-2 28 15,6 0-10-15,8-4-28 16,-3-7-8-16,-5-5-22 15,-12-3-9-15,-17 1-14 16,-17 1-21-16,-37 5-119 16</inkml:trace>
  <inkml:trace contextRef="#ctx0" brushRef="#br0" timeOffset="195560.8743">9415 14005 1031 0,'1'-8'411'0,"-1"-9"-236"15,-5-3-13-15,-9-2-16 0,1-1-17 16,-7 1-32-16,-4 1-12 16,8 10-50-16,-3 5-19 15,3 12-22-15,6 9-2 16,-4 9-1-16,5 10 0 15,12 6 5-15,4-3-1 16,14-4 5-16,1-9 0 16,-1-11 6-16,3-4 2 15,-5-9 4-15,1-9 0 0,2-7-1 16,-4-9-2-16,-1-8-3 16,-5-5-1-16,-7-10 1 15,-2-2 1-15,-4-6 2 16,-5-3 2-16,-2 5-1 15,0 5 2-15,0 19-1 16,3 9-1-16,2 17-1 16,0 10-3-16,1 11-2 15,2 10 1-15,2 11 4 16,3 6 0-16,9 17 8 16,0 4 0-16,-2 4 1 15,1-4 2-15,-2-17-7 16,-1-4-14-16,3-18-64 15,-2-9 432-15</inkml:trace>
  <inkml:trace contextRef="#ctx0" brushRef="#br0" timeOffset="196105.9327">9825 14029 1292 0,'1'-3'253'0,"3"-6"-113"16,-2-5-4-16,-2-6-11 15,1-1-15-15,-5-4-35 16,-2 2-6-16,-7-1-23 15,-2 3-9-15,-1 8-5 16,-7 3-12-16,-1 11-11 16,-6 5-8-16,4 8 0 15,4 9 1-15,11 4 4 16,6 7 1-16,12 0 1 16,4-5 0-16,4-7 1 15,5-3 0-15,0-14 1 16,-4-3 2-16,5-5-2 15,-6-9-3-15,-4-2-5 16,5-1-2-16,-7-3-3 0,-3 6 2 16,-3-4 1-16,-7 3-2 15,2 12-1-15,-10 1 0 16,12 23 3-16,0 3 5 16,-2 9 8-16,15 9 6 15,-11-3 11-15,4 4 5 16,0-3 5-16,-6-7 3 0,8-8-4 15,2-5-3 1,-2-12-9-16,-3-3-3 0,2-7-22 16,-13-1-28-16,6-2-299 15</inkml:trace>
  <inkml:trace contextRef="#ctx0" brushRef="#br0" timeOffset="198446.9736">8556 14611 1004 0,'-3'-4'427'0,"-3"-1"-233"0,-5 4-7 15,-7 5-15-15,-3 8-17 16,-4 12-21-16,-2 6-24 16,7 22-37-16,2 12-13 15,22 15-38-15,10 2-9 16,21-14-8-16,11-13-5 15,7-27-60-15,3-8-64 16</inkml:trace>
  <inkml:trace contextRef="#ctx0" brushRef="#br0" timeOffset="198970.1263">8785 14779 1460 0,'2'5'249'0,"2"8"-46"0,5 16-83 15,4 8-4-15,-2 11-14 16,0 4-12-16,-2-12-29 16,-7-3-15-16,2-15-24 15,2-7-5-15,-3-7-5 16,-2-9-7-16,-3-13-13 16,-3-2-3-16,4-13-16 15,1-1 1-15,6 0 5 16,5-3-2-16,4 8 8 15,8 7 1-15,5 9 1 16,1 9 2-16,4 6-2 16,-5 3-26-16</inkml:trace>
  <inkml:trace contextRef="#ctx0" brushRef="#br0" timeOffset="199483.5421">9146 14623 901 0,'6'-6'491'0,"8"-3"-251"16,4 0-56-16,7 3-41 15,3 5-27-15,-6 3-43 16,0 7-5-16,-15 3-8 16,-5 5-2-16,-6 4-3 15,-14 1-6-15,-5 1-18 16,1-1-9-16,4-4-11 0,10-3-6 15,12-7-5-15,14-5 0 16,9-5-2-16,7-1 3 16,6-2-29-16,-6 2-18 15,2 2-65-15</inkml:trace>
  <inkml:trace contextRef="#ctx0" brushRef="#br0" timeOffset="199840.3431">9552 14774 1412 0,'-1'0'255'0,"-5"1"-23"16,4 11-32-16,-2 17-55 15,4 10-6-15,4 17-33 0,1 1-15 16,6-4-28-16,-1-8-30 15,4-12-35-15,-1-9-22 16,-4-14-74-16,1-1-44 16</inkml:trace>
  <inkml:trace contextRef="#ctx0" brushRef="#br0" timeOffset="200020.9533">9441 15003 1400 0,'2'-4'296'16,"9"-4"74"-16,12 1-204 15,8 5-40-15,16 0-61 16,4 5-26-16,0 0-45 16,-2-2 39-16</inkml:trace>
  <inkml:trace contextRef="#ctx0" brushRef="#br0" timeOffset="200429.0137">9925 14862 1536 0,'0'0'313'0,"7"3"-43"15,4 9-62-15,11 11-93 16,6 4-28-16,8 6-39 16,1 1-9-16,-5-5-16 15,-2-5-4-15,-7-1-55 16,-5-9-42-16,-6-2-78 15</inkml:trace>
  <inkml:trace contextRef="#ctx0" brushRef="#br0" timeOffset="200623.9794">10176 14884 1548 0,'-9'-2'284'16,"-9"4"-112"-16,-4 2-38 15,-1 9-45-15,-3 6-21 16,-8 10-18-16,2 4-9 16,-2-2-21-16,4 1-8 0,9-8-16 15,3-3-28 1,9-3-81-16</inkml:trace>
  <inkml:trace contextRef="#ctx0" brushRef="#br0" timeOffset="200976.7203">10120 14690 1558 0,'7'-6'290'0,"9"-8"-110"16,4 4-19-16,5 6-46 15,-3 3-28-15,-8 8-36 16,1 4-9-16,-20 5 5 0,-2 1 2 16,-8 4 1-16,-6-3-9 15,3 1-20-15,1-4-7 16,10-3-10-16,8-1-4 15,14-4-3-15,6-2-2 16,8 0-18-16,4 1-13 16,5 2-80-16,1 1-15 15</inkml:trace>
  <inkml:trace contextRef="#ctx0" brushRef="#br0" timeOffset="201245.4863">10473 14553 1562 0,'9'15'310'16,"6"12"-90"-16,12 18-69 15,-1 11-10-15,4 14-41 16,0 1-21-16,-17 3-39 16,-11-5-13-16,-17-11-8 0,-10-6 1 15,-9-16-25-15,0-5-36 16</inkml:trace>
  <inkml:trace contextRef="#ctx0" brushRef="#br0" timeOffset="201860.0683">10814 14432 1278 0,'1'-6'291'0,"4"-5"-82"15,3 2-80-15,6 0-17 16,6 1-47-16,6 7-16 15,3 2-25-15,0 5-8 0,-10 3-5 16,-8 1 4-16,-11 2 4 16,-6 2 1-16,-9 0-1 15,0-3-3-15,-2-3-6 16,-1-4-3-16,14 1-5 16,0-2-2-16,13 0-1 15,8 2-1-15,5-2 1 16,3 5 1-16,-2 3 0 15,-5-1 3-15,-10 2 3 16,-8-1 3-16,-15 2 0 16,-8 1-6-16,-9-4-38 15,-6-3-30-15</inkml:trace>
  <inkml:trace contextRef="#ctx0" brushRef="#br0" timeOffset="202071.1843">10777 14684 1544 0,'6'-2'275'16,"16"-3"-95"-16,11 3-78 15,11 1-46-15,9 1-18 16,3 3-21-16,-2 1-1 15,-12-1-55-15,1 1-50 0</inkml:trace>
  <inkml:trace contextRef="#ctx0" brushRef="#br0" timeOffset="202414.6766">10890 14858 1481 0,'5'-4'251'0,"10"-8"-47"16,3 5-65-16,5 3-37 15,4 4-14-15,-6 8-40 0,-4 1-12 16,-9 8-5-16,-8-1-1 15,-15 6 12-15,-3 0 4 16,-10-2-8-16,1 2-9 16,6-7-14-16,3-4-6 15,15 1-8-15,6-2 2 16,17-4-1-16,4-1 0 16,11-5-8-16,0-3-15 15,3 0-46-15,-3-5-45 0</inkml:trace>
  <inkml:trace contextRef="#ctx0" brushRef="#br0" timeOffset="203043.8017">10566 14308 746 0,'7'-3'516'16,"5"0"-259"-16,7 2-119 16,8 1-3-16,8 1-26 15,7 3-16-15,7 1-36 16,0 1-15-16,7-1-13 16,-3-4-3-16,-7-7-12 0,-1 1-22 15,-12-8-98-15,-4 3-64 16</inkml:trace>
  <inkml:trace contextRef="#ctx0" brushRef="#br0" timeOffset="203447.9067">11351 14297 1936 0,'2'0'535'15,"-2"-1"-348"-15,2-2-50 16</inkml:trace>
  <inkml:trace contextRef="#ctx0" brushRef="#br0" timeOffset="213160.3041">4454 14570 1202 0,'-1'-5'320'0,"-10"-4"-125"16,-1 5-11-16,-4-1-61 15,-6 0-28-15,0 3-34 16,-3-5-19-16,-3 5-21 16,2 5-2-16,3 10-13 15,4 3-3-15,8 7-4 16,3 0-2-16,8 4-2 16,1 1-1-16,12-7-1 15,5-2-1-15,7-12 0 16,6-7 1-16,-2-10 4 15,-1-7 4-15,-3-11 7 0,-2-4 1 16,-11-8 2-16,0-3-2 16,-3-6-1-16,-7-4 1 15,0-10-2-15,-1-1 2 16,-6-2-1-16,3 6-2 16,0 17-3-16,-8 3-3 15,6 18-1-15,-2 5 2 16,4 12 9-16,1 8 3 15,-1 12 6-15,0 10 4 0,0 12 8 16,3 11 6-16,0 17 3 16,5 6 0-16,2 5-3 15,-4-3 0-15,7-11-2 16,-3-5 0-16,-1-18-7 16,2-6-11-16,-2-14-60 15,0-9-304-15</inkml:trace>
  <inkml:trace contextRef="#ctx0" brushRef="#br0" timeOffset="232636.5137">15865 3007 1104 0,'-2'-5'365'0,"-9"-6"-198"16,-1 2 3-16,-8 6-25 16,-4 8-27-16,-4 12-45 15,-1 6-19-15,6 13-31 16,4 2-10-16,12 7-12 15,7 0 1-15,18-3 0 16,9-8 1-16,13-11 3 16,6-8-1-16,-1-15 2 15,2-6 2-15,-12-14 7 16,-7-3 5-16,-24-4 5 16,-6-2-1-16,-25 0 3 15,-7-3-2-15,-10 2-7 16,-3 2-3-16,13 9-8 15,7 5-2-15,19 7-1 0,10 1 0 16,20 1 3-16,7 0 1 16,14-1 9-16,8 2 2 15,7 1-3-15,1-2-3 16,-1 5-35-16,-6 0-44 16</inkml:trace>
  <inkml:trace contextRef="#ctx0" brushRef="#br0" timeOffset="233000.6416">16460 3075 1284 0,'0'0'305'15,"11"5"-30"-15,6-2-62 16,15 0-85-16,7 2-35 16,8-4-55-16,5 1-16 15,2 6-31-15,-5-3-43 16,-7 4-216-16</inkml:trace>
  <inkml:trace contextRef="#ctx0" brushRef="#br0" timeOffset="233209.7301">16509 3266 1583 0,'12'7'312'0,"12"3"-129"16,13 2-31-16,14-4-61 15,5-3-26-15,9-4-25 16,-5-6-21-16,-8-4-115 16</inkml:trace>
  <inkml:trace contextRef="#ctx0" brushRef="#br0" timeOffset="233597.5533">17201 3188 1518 0,'5'1'234'0,"21"2"-132"15,17 0-4-15,45-3-31 16,15 0-8-16,30-2-2 15,23 2-2-15,1 0-4 16,3-1-3-16,-5 1-24 16,-20-3-45-16,-27-2-161 15</inkml:trace>
  <inkml:trace contextRef="#ctx0" brushRef="#br0" timeOffset="234058.5755">17861 2566 1393 0,'-17'-5'229'0,"-19"-2"-73"16,-4 7-49-16,1 11-59 16,0 6-11-16,8 13-8 15,10 4 0-15,12 7-9 16,13 7-1-16,21-1 1 15,6-3 5-15,18-5 12 16,6-3 3-16,9-19 1 16,3-6-2-16,-7-15 2 15,-12-20 2-15,-11-9 0 16,-13-7 0-16,-14-8-9 0,-9-1-8 16,-16-3-13-16,-4 4-13 15,-9 4-28-15,-4 7-20 16,-3 18-63-16,-3 1-57 15</inkml:trace>
  <inkml:trace contextRef="#ctx0" brushRef="#br0" timeOffset="234239.0937">17881 2694 1446 0,'14'7'285'0,"22"12"28"15,7 7-58-15,-3 10-108 16,-2 4-47-16,-12 4-55 16,-2 3-16-16,-5-12-88 15,0 2 173-15</inkml:trace>
  <inkml:trace contextRef="#ctx0" brushRef="#br0" timeOffset="234706.1447">17699 3505 1469 0,'-8'16'272'0,"-6"15"-27"15,-12 13-124-15,3 7-10 0,0 6-60 16,2-3-13-16,11-10-23 16,5-7-6-16,1-21-6 15,6-10-3-15,13-19-9 16,-2-13-2-16,14-15 4 15,-3-7 2-15,-5-6 7 16,-1 2 3-16,-6 0 16 16,-2 5 9-16,0 11 21 15,-4 4 14-15,-1 18-1 16,2 14-7-16,2 15-22 16,4 13-18-16,8 12-14 15,5 4-3-15,6 8 0 16,1-1 1-16,-6 0-8 15,0-1-17-15,-17-11-47 16,-5-3-33-16,-7-10-395 16</inkml:trace>
  <inkml:trace contextRef="#ctx0" brushRef="#br0" timeOffset="234868.2449">17625 3674 1724 0,'0'5'423'16,"5"5"-193"-16,10-2-80 0,23 1-80 16,10-3-29-16,17-6-57 15,0-1 19-15</inkml:trace>
  <inkml:trace contextRef="#ctx0" brushRef="#br0" timeOffset="235211.795">18760 3029 1544 0,'1'-3'297'15,"12"1"-83"-15,9 1-61 16,21 1-82-16,8-1-31 15,3-5-27-15,2 2-13 16,-14 1-84-16,-4 4-64 0</inkml:trace>
  <inkml:trace contextRef="#ctx0" brushRef="#br0" timeOffset="235391.5338">18798 3159 1592 0,'8'0'319'0,"16"-1"-153"15,14 1-43-15,12-1-68 16,5 1-26-16,7-2-73 16,-3 2 130-16</inkml:trace>
  <inkml:trace contextRef="#ctx0" brushRef="#br0" timeOffset="235688.7186">19465 3150 1545 0,'12'0'257'16,"11"2"-117"-16,35 3-101 15,21 1-12-15,39 1-4 16,14-2 15-16,25 0 27 16,6-2 17-16,-2 1-17 15,-1-2-19-15,-12-2-40 16,-16-5-39-16,-17-5-122 15,-15-4-112-15</inkml:trace>
  <inkml:trace contextRef="#ctx0" brushRef="#br0" timeOffset="236393.5637">20126 2776 1344 0,'0'-7'230'0,"-3"-12"-87"16,-6-2-10-16,-7-3-21 15,-9-5-15-15,-5 5-27 16,5 3-12-16,-5 6-32 16,9 8-12-16,0 10-16 15,-3 9-4-15,12 12-5 16,0 7-3-16,12 5 2 16,11 0 3-16,7-2 8 15,6-1 4-15,2-8 6 0,-3-8 1 16,6-13 4-16,-1-11 0 15,-9-16 1-15,4-6 0 16,-4-9-2-16,-3 0-2 16,-3-9-1-16,-5-2 0 15,-8-8 0-15,-5-8 0 16,2-9-3-16,-2 2-1 0,3 13 0 16,-1 13 3-16,0 27 7 15,-3 8 1-15,1 12 0 16,-1 10-5-16,2 16-6 15,1 11-1-15,3 15 6 16,3 8 7-16,1 0 9 16,3 0 2-16,-2-1-4 15,0-6-7-15,0-2-18 16,0-6-23-16,2-9-75 16,0-4-33-16</inkml:trace>
  <inkml:trace contextRef="#ctx0" brushRef="#br0" timeOffset="236862.0742">20465 2710 1160 0,'0'-11'367'0,"0"-9"-129"16,-1-9-75-16,-6 4-27 15,0 2-38-15,-1 7-10 16,-3 8-30-16,-6 2-11 16,-7 7-20-16,-4 4-11 0,1 11-10 15,6 5-5-15,8 3-3 16,5 2-2-16,8-1 1 15,6-3 0-15,7-6 3 16,7-5 0-16,1-6 3 16,1-5 1-16,3-5 1 15,-3-6 1-15,-2-5 0 16,-6-3-3-16,-7-2 0 16,-5 3-2-16,1 4 0 15,2 4 0-15,-3 6-1 16,2 9 2-16,-4 13 9 15,0 5 2-15,0 17 2 16,0 2-2-16,6 11-9 16,0 3 1-16,4-6 3 0,5-1-18 15,-4-12 129 1</inkml:trace>
  <inkml:trace contextRef="#ctx0" brushRef="#br0" timeOffset="237515.9218">19951 3923 1167 0,'0'-4'327'0,"3"-9"-171"16,4-1-12-16,-3-7-34 15,1-2-4-15,-7-7 0 16,-3-1 10-16,-10-3-13 16,-5-2-19-16,-7 8-31 15,-5 3-13-15,2 14-20 0,0 7-6 16,1 8-14-16,5 10-3 16,8 10-5-16,4 5-1 15,17 11 1-15,6 0 2 16,10-1 5-16,7-4 1 15,4-8 1-15,4-7 1 16,3-15 2-16,-2-7 0 16,-9-17-6-16,-4-9-6 0,-2-10-12 15,-2-3-1-15,-3-7 9 16,-7-5 6-16,-11-2 11 16,-5 2 2-16,-2 4 12 15,-2 13 5-15,5 17-1 16,-4 6 3-16,2 19-14 15,3 11-6-15,0 3-4 16,4 12-1-16,1 8 0 16,2 3-1-16,0 15 0 15,1 2 1-15,2 2-5 16,-1-4-22-16,3-9-84 16,-3-11-83-16</inkml:trace>
  <inkml:trace contextRef="#ctx0" brushRef="#br0" timeOffset="237919.3614">20355 3545 1565 0,'0'-1'324'16,"-2"2"-90"-16,-5 8-54 15,-3 16-87-15,-1 7-20 16,-2 14-24-16,2 6-12 15,-4 2-17-15,0 0-5 16,4-10-7-16,-2-11-1 16,8-13-3-16,5-11-1 0,6-17-2 15,5-10-1-15,6-17-1 16,0-10 1-16,3-9 3 16,0-6 1-16,-1-1 3 15,-3 3-2-15,0 9-5 16,-1 7-2-16,-3 18 9 15,5 10 3-15,-3 21 2 16,-4 7 4-16,4 14-13 16,-5 4-2-16,-2 6-1 15,8 7-1-15,-2 6 0 16,5 4 1-16,3 1-6 16,-2-1-19-16,-2-7-69 15,-3-6-28-15,-3-14-96 16,2-5-203-16</inkml:trace>
  <inkml:trace contextRef="#ctx0" brushRef="#br0" timeOffset="238103.4788">20316 3706 1631 0,'11'2'359'15,"21"3"-141"-15,6 3-41 0,9 2-69 16,5-1-28-16,-1-1-33 16,-4-2-4-16</inkml:trace>
  <inkml:trace contextRef="#ctx0" brushRef="#br0" timeOffset="241227.0995">21907 2897 1245 0,'0'-18'289'16,"6"-19"-125"-16,2-1-22 16,-6 12-22-16,5 10-13 15,-4 15-6-15,1 11-13 16,2 22-40-16,0 9-11 0,-4 16-18 15,6 6-7-15,-1-6-2 16,0-7-18-16,-1-9-99 16,-6-13 3-16</inkml:trace>
  <inkml:trace contextRef="#ctx0" brushRef="#br0" timeOffset="241599.6543">21927 2531 1532 0,'-20'-3'258'0,"-23"10"-113"15,-7 6-45-15,-6 19-53 16,3 14-19-16,6 20-23 0,11 15-10 15,11 12-2-15,10 0 0 16,16-3-1-16,10-8 1 16,22-16 1-16,14-6 0 15,28-21 6-15,14-12 6 16,18-27 3-16,4-18 3 16,-4-28 18-16,-5-9 6 15,-19-17 5-15,-25-6 0 16,-36-4-8-16,-22-3 8 0,-44 5 17 15,-12 6 0-15,-27 15-12 16,-4 9-29-16,17 23-95 16,8 9-6-16</inkml:trace>
  <inkml:trace contextRef="#ctx0" brushRef="#br0" timeOffset="242867.3723">11981 13798 1517 0,'1'-4'259'0,"-1"-1"-104"15,1 9-38-15,-1-4-45 16,-1 25-13-16,1 55-16 0,-1-25-10 16,-4 10-14-16,1-3-7 15,-4-9-3-15,1-3 0 16,1-22 3-16,4-8 4 15,1-19 6-15,1-5 1 16,-2-20-3-16,2-2-4 16,4-13-9-16,-1-3-1 15,8-2-2-15,-4-3-2 0,3 1-1 16,3-2-1-16,-1 3 0 16,3 2-1-16,-2 19-2 15,-4 4 2-15,-3 26 2 16,-1 11 3-16,-1 18 1 15,4 9-2-15,7 8-1 16,7 5-1-16,8 1-1 16,0-1 1-16,-1-10-20 15,-8-7-35-15,-7-12-128 16</inkml:trace>
  <inkml:trace contextRef="#ctx0" brushRef="#br0" timeOffset="243042.127">11965 14079 1476 0,'-1'0'256'0,"3"0"-42"0,0 3-83 16,-2-3-80-16,24 5-13 16,50 8-25-16,-24-10-26 15,2 3-97-15,-3-2-74 16</inkml:trace>
  <inkml:trace contextRef="#ctx0" brushRef="#br0" timeOffset="243297.4536">12421 14075 1023 0,'10'10'438'0,"6"0"-237"0,-6 11-41 15,-3 6 2-15,-2 1-53 16,-2 3-12-16,-4-3-44 16,1-6-16-16,-4-12-19 15,4-5-2-15,2-11-8 16,0-7-5-16,7-10-10 15,0-7-5-15,5-2 1 16,2 2 1-16,4 5 7 16,2 4 0-16,6 12 4 15,-5 5 8-15,-7 10 16 16,-2 10 8-16,-10 6 5 16,2 6-5-16,0 3-10 15,2-1-2-15,4-3-65 16,1-6-356-16</inkml:trace>
  <inkml:trace contextRef="#ctx0" brushRef="#br0" timeOffset="243840.3823">12953 14108 1184 0,'-6'-7'340'0,"-11"-5"-116"0,-4 2-7 16,-7 2-52-16,-3 1-30 16,4 7-70-16,2 9-25 15,8 11-33-15,7 5-5 16,7 5-5-16,2-1-2 16,13-2 7-16,5-6 8 15,12-9 15-15,7-9 5 16,-4-10 4-16,-2-4 2 15,-12-8-6-15,-2 0-3 0,-12 4-22 16,-6-1-33-16,-10 5-27 16</inkml:trace>
  <inkml:trace contextRef="#ctx0" brushRef="#br0" timeOffset="244001.7979">12799 13742 1723 0,'-1'5'376'0,"1"11"-242"15,-1 7-60-15,3 8-58 16,5 4 399-16</inkml:trace>
  <inkml:trace contextRef="#ctx0" brushRef="#br0" timeOffset="244409.2977">13701 14079 1475 0,'1'-4'246'0,"4"-5"-75"16,1-1-22-16,0-10-42 15,6-2-10-15,-5-7-15 16,0-5-1-16,-3 4-17 16,-4 1-8-16,6 11-14 15,-6 6-11-15,3 14-16 16,0 15-6-16,0 16-11 16,3 5-3-16,3 10-15 15,-1-4-34-15,5-2-113 0</inkml:trace>
  <inkml:trace contextRef="#ctx0" brushRef="#br0" timeOffset="244808.2311">13743 13693 1271 0,'-22'-8'286'16,"-19"-6"-89"-16,-11 10-83 16,-1 7-16-16,-4 18-40 15,1 7-23-15,15 29-20 16,9 13-7-16,19 13-10 16,9 5-2-16,21-2 0 15,9-8-1-15,23-5 13 16,8-7 2-16,17-21 9 15,6-13 4-15,7-32-3 16,2-14-1-16,-1-30 6 16,-8-10 1-16,-18-13-3 15,-10-2 16-15,-29 1 5 16,-15-6 1-16,-23 6 6 16,-19 0-13-16,-26 12-11 0,-9 13-7 15,-5 19-13-15,4 11-17 16,18 16-61-16,5 3 51 15</inkml:trace>
  <inkml:trace contextRef="#ctx0" brushRef="#br0" timeOffset="245288.8428">14588 14037 1160 0,'0'0'342'16,"3"3"-114"-16,9-3-91 15,13-2-47-15,8 4-12 0,15 0-41 16,9 4-13-16,7-3-14 16,1 4-1-16,-4-7-41 15,-5 4-54-15</inkml:trace>
  <inkml:trace contextRef="#ctx0" brushRef="#br0" timeOffset="245563.8541">14638 14160 1461 0,'6'0'230'0,"4"-3"-76"16,18 4-63-16,1-2-7 16,15-2-34-16,3 2-13 15,6-4-21-15,4 4-5 16,-10 0-44-16,-5 1-42 15,-12-1-253-15</inkml:trace>
  <inkml:trace contextRef="#ctx0" brushRef="#br0" timeOffset="245813.552">14993 13973 1561 0,'10'1'255'0,"12"9"-157"16,3 0-16-16,0 2-10 15,6 9-8-15,-5-3-3 16,-8 3 0-16,-4 5 4 16,-15-6 7-16,-11 3 7 15,-3 2-7-15,-12 1-22 16,-8 2-15-16,-6-3-37 15,4-4-48-15</inkml:trace>
  <inkml:trace contextRef="#ctx0" brushRef="#br0" timeOffset="249211.1806">16076 14055 1331 0,'0'-6'233'0,"-1"-6"-102"16,-5 0-5-16,-3-8-11 15,-9-3-17-15,-7 3-20 16,-7 3 2-16,-8 12-29 15,6 11-11-15,3 15-23 16,9 4-8-16,9 10-9 16,9 0-2-16,8-5 1 15,8 1 0-15,13-13 4 16,4-6 3-16,8-12 5 16,0-11 3-16,-8-8 3 15,-2-9 0-15,-12-12-2 16,-1 0-2-16,-6-9-4 15,-3-3 0-15,-5-5-2 16,-2 0-1-16,-2 7-3 16,-1 8-1-16,3 19-2 0,2 9 1 15,0 14 7-15,-4 8 2 16,0 13-1-16,2 5-2 16,3 17-5-16,7 7-1 15,4 15 1-15,-3 0 1 16,-2-4 1-16,0-4 2 0,-2-15 3 15,6-5-24-15,4-14-111 16,1-9-102-16</inkml:trace>
  <inkml:trace contextRef="#ctx0" brushRef="#br0" timeOffset="249739.5796">16393 14071 1065 0,'7'-1'395'0,"6"-5"-214"0,-1-1-4 15,1 5-27-15,-2-5-25 16,-4-4-28 0,-3 2-14-16,-6-8-24 0,-8 0-11 15,-6 0-19-15,-6-1-7 16,-5 8-12-16,-3 7-4 16,1 11-8-16,3 10-3 15,7 7-7-15,3-2 1 16,9 10 2-16,7-3 1 15,10-3 3-15,9 1 2 0,11-15 2 16,2-3 1-16,4-8-5 16,-4-7 0-16,-4-8-3 15,-5-2 2-15,-11-7 5 16,0 1 1-16,-5 4 2 16,-4 4 2-16,-4 9 3 15,-5 7 2-15,-3 11 7 16,0 4 0-16,2 15-1 15,2 4-2-15,3 8-5 16,0 3-3-16,4 0-1 16,0-4-1-16,2-8-12 15,3-5-29-15,0-16-9 16</inkml:trace>
  <inkml:trace contextRef="#ctx0" brushRef="#br0" timeOffset="250245.7438">16848 13949 1214 0,'4'1'343'0,"-4"-1"-64"0,0 0-60 16,18 1-94-16,46 3-35 15,-17-2-53-15,-1 0-12 16,-6-2-17-16,-7 0 1 16,-9 0-33-16,1 0-38 15,-7-2-108-15,0 2-85 16</inkml:trace>
  <inkml:trace contextRef="#ctx0" brushRef="#br0" timeOffset="250505.2956">16943 14098 1195 0,'-2'0'314'0,"2"3"-145"15,2-1-21-15,-2-2-27 16,0 0-24-16,26 1-30 16,33 3-6-16,-21-4-29 15,1-2-9-15,5 0-10 16,0 1 10-16,-7 0 212 16</inkml:trace>
  <inkml:trace contextRef="#ctx0" brushRef="#br0" timeOffset="253841.3165">17896 13840 1274 0,'-3'-6'290'16,"-3"-6"-103"-16,-4-1-39 16,0 2-13-16,-4 1-32 15,-5 5-6-15,-5 6-34 16,-2 7-16-16,2 11-29 16,4 7-10-16,6 9-8 15,6 7-2-15,8-3-2 16,5 4 2-16,15-12 1 15,4-10 0-15,12-12 4 16,-4-11 2-16,0-9 7 16,-5-8 2-16,-14-12 2 15,-6-4-1-15,-14-4-2 0,-5 3-3 16,-5 9-2-16,-3 3-2 16,8 9-1-16,1 6-3 15,12 7-2-15,6 2-2 16,13 2 0-16,8 3 1 15,10 0 1-15,2 2 0 16,6-3-3-16,-4-2-34 16,-1-2 203-16</inkml:trace>
  <inkml:trace contextRef="#ctx0" brushRef="#br0" timeOffset="254481.6004">18505 13980 1006 0,'7'-6'447'0,"-1"-4"-251"15,-4-4-44-15,0 0 2 16,-7-3-39-16,-2-5-3 15,-9 2-13-15,-6 3-24 16,-5 10-31-16,-2 7-17 16,3 14-28-16,-1 8-1 15,5 8-3-15,8 4 0 0,12 2 1 16,4-3-1-16,16-4 4 16,0-10-1-16,8-8 2 15,5-7 3-15,-1-9 3 16,-1-3 0-16,-9-17 1 15,-1-4-2-15,-8-16-2 16,3-6-3-16,-4-2-1 16,-4-6-1-16,-2-2 3 15,-4 3 1-15,-3 8-1 16,1 11 0-16,1 20 2 16,-3 11 2-16,0 16 3 15,-2 7 1-15,4 14-4 16,-1 5-2-16,7 17-3 15,4 5 0-15,0 8 1 16,11 0 0-16,-1-11 2 16,3-4 3-16,3-15-30 0,-4-8-34 15</inkml:trace>
  <inkml:trace contextRef="#ctx0" brushRef="#br0" timeOffset="254930.588">18915 13657 1383 0,'-4'10'249'15,"-5"6"-22"-15,-3 18-107 16,-3 5-11-16,-2 13-16 15,0 8-11-15,2-7-28 16,4-4-8-16,7-14-24 16,2-12-3-16,4-13 10 15,0-5 4-15,4-19 2 16,2-8 2-16,2-13-11 16,3-6-2-16,1-8-7 15,-2-7-4-15,-4 0-6 16,2-3-4-16,1 13-3 15,-1 8-4-15,8 14-2 16,-8 10-4-16,-2 14 4 0,-2 6 3 16,-1 19 3-16,4 10 2 15,7 18 3-15,1 8-3 16,9 10 1-16,-2 1 0 16,0-15-3-16,6-5-13 15,-6-18-46-15,2-10-24 16,-8-11-85-16,-3-8-118 15</inkml:trace>
  <inkml:trace contextRef="#ctx0" brushRef="#br0" timeOffset="255097.2525">18822 13924 1580 0,'9'4'351'15,"6"-1"-102"-15,18-3-119 16,5 0-39-16,16-2-56 16,2-4 366-16</inkml:trace>
  <inkml:trace contextRef="#ctx0" brushRef="#br0" timeOffset="272879.0604">19628 13870 1410 0,'9'0'204'0,"17"4"-89"16,7 1-32-16,11 5-36 15,3 0-7-15,4-2-22 16,-2 1-33-16</inkml:trace>
  <inkml:trace contextRef="#ctx0" brushRef="#br0" timeOffset="273109.4436">19705 14047 1360 0,'9'0'240'16,"18"0"-66"-16,6 0-62 16,9-3-65-16,3 4-18 15,-4 1-79-15</inkml:trace>
  <inkml:trace contextRef="#ctx0" brushRef="#br0" timeOffset="273717.4664">20444 13860 1306 0,'-10'-5'286'0,"-4"-3"-57"16,-7 7-88-16,3 2-42 16,2 13-56-16,-4 3-15 15,8 12-20-15,7 2-6 16,8 0-3-16,13 3-1 16,9-10 1-16,1-6 1 0,9-6 2 15,-5-10 3-15,0-6 6 16,-5-7 3-16,-16-14 4 15,-3 0 1-15,-15-9-2 16,-6-3 0-16,-1 0-2 16,-9-3-1-16,6 7-1 15,7 4-3-15,-2 13-7 16,12 5-3-16,3 8 0 16,0 2 0-16,14 2 16 15,4 3 5-15,10 3 22 16,8 0 13-16,4-1 5 15,2-3 0-15,-4-1-15 16,-3-1-10-16,-6-5-102 16,-7 0-11-16</inkml:trace>
  <inkml:trace contextRef="#ctx0" brushRef="#br0" timeOffset="274635.1849">21015 13704 1410 0,'-6'-16'242'0,"1"-9"-59"15,11-2-61 1,5-2-20-16,17 10-4 0,7 1 3 16,5 18-20-16,5 8-17 15,-4 19-42-15,-11 8-9 16,-22 6 1-16,-18 8 0 16,-23 6 0-16,-7 6 0 15,-8-5-9-15,8-5-1 16,9-17-5-16,8-11-2 15,7-20 1-15,9-4 0 0,11-5 2 16,3-3 5-16,21 3 10 16,-3-1 2-16,5 2-1 15,7 5-3-15,-6-2-46 16,1 5-46-16,-8-1-184 16</inkml:trace>
  <inkml:trace contextRef="#ctx0" brushRef="#br0" timeOffset="275038.5534">21297 13783 1605 0,'3'0'338'0,"-2"5"-124"15,-1 9-44-15,3 10-59 16,-1 4-23-16,4 5-40 15,1 2-12-15,-2-6-18 16,3-3-7-16,-2-13-19 0,-3-4-27 16,-1-10-77-16,-2-8-42 15,-3-8-96-15,-5-5-6 16,-1-5 12-16,-4 1 9 16,3-1-114-16,3 3 80 15,7 3 415-15,4 3 107 16,12 4 20-16,4 0-129 15,2 3-28-15,8 2 1 0,-2 3-22 16,-5 0-6-16,-1 7 2 16,-5 1 10-16,-8 13 7 15,1 6-14-15,-4 10-31 16,-4 3-20-16,1 1-24 16,-1 2-2-16,-1-5-14 15,0-2-32-15,6-5-84 16</inkml:trace>
  <inkml:trace contextRef="#ctx0" brushRef="#br0" timeOffset="275489.0386">21696 13801 1375 0,'2'5'244'0,"4"5"-58"0,-1 11-48 16,1 3-20-16,1 11-27 16,-2-2-9-16,1 3-21 15,-4-7-9-15,2-6-15 16,0-4-6-16,1-13-8 16,0-3-1-16,-1-8-2 15,2-10-2-15,-1-12-4 16,2-5-4-16,-1-5-4 15,5 1-1-15,3 2-5 16,5 4 0-16,1 5-5 16,-1 6-1-16,2 12-12 15,-7 7-38-15,-1 11-103 16</inkml:trace>
  <inkml:trace contextRef="#ctx0" brushRef="#br0" timeOffset="275723.4117">22047 13923 1566 0,'-3'0'352'0,"-2"1"-52"16,-2 0-123-16,3-1-118 16,2-1-39-16</inkml:trace>
  <inkml:trace contextRef="#ctx0" brushRef="#br0" timeOffset="276427.4414">22588 13810 1165 0,'-9'-7'318'16,"-6"-7"-187"-16,-4 1-31 15,-4-1-12-15,-4 2-15 16,3 6-12-16,0 6-37 16,5 6-11-16,5 10-7 15,-3 4 3-15,11 10 7 16,2 5 1-16,5 1 1 15,7 0-5-15,2-7 8 16,3-7 7-16,4-13 11 16,3-4 4-16,1-10-9 15,-1-11-8-15,3-12-7 0,3-6-3 16,-4-11-6 0,1-2 2-16,-7-7-1 0,-7 0 3 15,-5-6 11-15,-4 3-3 16,-5 9-1-16,0 6-1 15,-5 20-10-15,0 7 1 16,2 15-1-16,-2 5-5 16,6 12-7-16,0 8-2 15,3 11-1-15,2 5 0 0,6 9 3 16,0 3 0-16,0 0 3 16,-1 0 1-16,0-3 3 15,-1-3 1-15,6-16-42 16,3-6-55-16</inkml:trace>
  <inkml:trace contextRef="#ctx0" brushRef="#br0" timeOffset="276771.1328">22727 13726 1602 0,'6'6'316'0,"4"8"-154"16,0 5-29-16,1 8-48 15,-3 3-11-15,-1 5-24 0,-2-1-9 16,-1-3-15-16,-1 0-6 16,0-12-3-16,2-7-2 15,4-7 1-15,-4-7 3 16,5-10 1-16,-8-2-1 15,1-13-5-15,4 0-4 16,1-1-4-16,5 2-3 16,-2 4-2-16,1 0 1 0,-2 5 6 15,4 4 3-15,4 11 0 16,1 4-1-16,0 7 0 16,-2 3-7-16</inkml:trace>
  <inkml:trace contextRef="#ctx0" brushRef="#br0" timeOffset="308496.0152">23253 14070 1466 0,'-2'-2'283'0,"0"2"20"0,2 2-181 15,0-2-25-15,0 0 51 16</inkml:trace>
  <inkml:trace contextRef="#ctx0" brushRef="#br0" timeOffset="309911.8242">1696 15950 1405 0,'3'7'196'15,"3"3"-101"-15,7-2-12 16,9-8 5-16,6-9-3 16,3-19-18-16,1-7-9 15,-1-21-14-15,0-6-3 0,-2-2-6 16,-8-3-5-16,-12 4-8 16,-3 7-3-16,-4 10-14 15,-2 9-2-15,0 15-3 16,-2 7 0-16,-5 15-2 15,4 12-3-15,4 16-5 16,7 9-3-16,13 21-1 16,7 8 1-16,5 12 5 15,-5 2 4-15,4-7 6 16,-9-9 5-16,0-19 4 16,4-8-1-16,-12-21-17 15,1-8-40-15,-10-12-213 16</inkml:trace>
  <inkml:trace contextRef="#ctx0" brushRef="#br0" timeOffset="310064.4162">1912 15759 1428 0,'-1'3'224'16,"5"9"-53"-16,10 0-42 15,21 7-62-15,3-3-14 16,9-4-31-16,1-2-38 15,-11-9-315-15</inkml:trace>
  <inkml:trace contextRef="#ctx0" brushRef="#br0" timeOffset="310226.4908">1735 15661 1754 0,'-5'2'359'0,"-3"2"-292"16,8 5-57-16,16 0-15 16,8 2-39-16,13 1-149 15</inkml:trace>
  <inkml:trace contextRef="#ctx0" brushRef="#br0" timeOffset="310586.7573">2350 15930 1563 0,'6'6'305'0,"4"4"-101"16,10-4-83-16,2 2-7 15,4-8-39-15,-4-8-16 16,4 0-20-16,-5-8-6 15,-9-7-10-15,2 2-4 16,-11-6-1-16,-1 0-1 0,-9 6-2 16,-18-4-3-16,-12 9-6 15,-2 4-2-15,0 12-7 16,9 5-4-16,8 14-5 16,1 8-1-16,11 10 0 15,6 6 0-15,10 4 2 16,9 0 5-16,4-8 4 15,0-4 2-15,-2-11-26 16,1-7-44-16,-2-9-157 16</inkml:trace>
  <inkml:trace contextRef="#ctx0" brushRef="#br0" timeOffset="310884.6697">2866 15819 1446 0,'-4'9'264'0,"-8"10"-8"0,-3 4-45 15,-7 2-78-15,-2-2-37 16,-5-6-50-16,2-7-13 16,-1-9-19-16,4-2-5 15,4-14-13-15,6 4-2 16,6-6-5-16,-1-2 1 15,7 5 3-15,2 2 0 0,4 2 7 16,10 7 4-16,10 5 19 16,1 5 11-16,7 10 11 15,0 5 4-15,-4 3-11 16,-2 2 3-16,-4 0 110 16</inkml:trace>
  <inkml:trace contextRef="#ctx0" brushRef="#br0" timeOffset="311842.4839">4143 16247 979 0,'0'-9'397'16,"2"-10"-239"-16,-1-5-47 16,-2-5 3-16,-5-1 1 15,-7 1-6-15,-3 2-4 0,-6 9-12 16,2 6-14-16,-3 12-32 15,2 6-13-15,1 10-26 16,5 6-8-16,8 10-5 16,4 8 0-16,9 1-1 15,5-3 3-15,5-10 2 16,6-5 1-16,6-15 2 16,-2-8 2-16,4-11 4 15,-4-8 2-15,-4-15 2 16,-2-4 0-16,-7-9-3 15,-1-1 1-15,-5-8-1 16,-3 1 1-16,-2-3 0 16,-2 0-5-16,0 15-4 15,0 6-1-15,-1 19 0 16,6 180 23 31,1-119 1-47,-6-17-26 0,1 9 3 15,7 27 0-15,3-1 2 0,4-2 1 16,3-5-11-16,-4-8-37 16,-1-16-117-16</inkml:trace>
  <inkml:trace contextRef="#ctx0" brushRef="#br0" timeOffset="312095.4337">4475 15880 1356 0,'-2'-5'273'0,"4"-1"15"15,-5 5-94-15,2 1-68 16,0 0-33-16,-2 17-37 16,3 50-5-16,4-19-18 15,7 7-6-15,-1 4-12 16,-7-6-4-16,1-6-2 15,0-7 0-15,0-15-22 16,4-6-26-16,0-13-81 16,-6-6-72-16</inkml:trace>
  <inkml:trace contextRef="#ctx0" brushRef="#br0" timeOffset="312243.5253">4472 15806 1642 0,'8'-4'329'16,"7"-5"-215"-16,11 6-22 16,13 3-52-16,4 1-17 15,11 3-31-15,5-1-38 16</inkml:trace>
  <inkml:trace contextRef="#ctx0" brushRef="#br0" timeOffset="312482.9173">4513 16342 1596 0,'13'0'319'15,"11"5"-166"-15,15-5-54 16,7 1-11-16,1-1-54 16,-1-1-9-16,-10-4-69 15,-5 1-60-15</inkml:trace>
  <inkml:trace contextRef="#ctx0" brushRef="#br0" timeOffset="312663.6548">4516 16146 1588 0,'1'-4'324'0,"8"3"-112"16,6 0-71-16,20-2-81 16,8 3-21-16,11-1-53 15,2-1-49-15</inkml:trace>
  <inkml:trace contextRef="#ctx0" brushRef="#br0" timeOffset="312992.7808">4901 16194 1550 0,'1'6'293'0,"0"4"-77"16,2 14-123-16,-3 7-23 15,3 12-25-15,2 6-12 16,-6-3-14-16,4 0-3 16,-3-9-5-16,-2-12 5 0,8 1-65 15,-6-10-54-15</inkml:trace>
  <inkml:trace contextRef="#ctx0" brushRef="#br0" timeOffset="313187.2969">4909 16118 1571 0,'20'1'258'0,"21"10"-146"16,-8 4-8-16,-24 8 8 16,-1 6 22-16,-15-1-14 15,-6 2-26-15,-5-6-39 16,-4-7-30-16,-1-14-109 15,1-3-3-15</inkml:trace>
  <inkml:trace contextRef="#ctx0" brushRef="#br0" timeOffset="313641.4736">5421 16058 1465 0,'8'5'209'0,"8"-4"-89"0,5 1-39 15,9-2-28-15,1 0-13 16,10 2-21-16,-1-2-22 16,-3 0-172-16</inkml:trace>
  <inkml:trace contextRef="#ctx0" brushRef="#br0" timeOffset="313896.0408">5453 16220 1522 0,'5'-1'278'0,"20"1"-72"15,2-2-32-15,7 4-47 16,6 1-38-16,-7 2-45 16,2-1-8-16,-2 2-292 15</inkml:trace>
  <inkml:trace contextRef="#ctx0" brushRef="#br0" timeOffset="320469.5666">6124 15706 1471 0,'3'-6'254'0,"-2"-5"-56"16,2 10-37-16,0 15-48 16,0 9-20-16,6 27-25 15,2 12-10-15,-3 12-19 16,3 4-11-16,1-8-13 15,-5-10-10-15,3-11-64 16,0-12-53-16,1-22-124 16,0-6-51-16</inkml:trace>
  <inkml:trace contextRef="#ctx0" brushRef="#br0" timeOffset="320655.0867">6375 16006 1087 0,'-10'6'415'15,"-12"6"-133"-15,-3 8-50 16,-8 2-63-16,0 7-29 16,6-1-74-16,6-3-26 15,15-3-30-15,11-7-7 16,19-3-2-16,9-3 2 16,16-1-32-16,-2 0-33 15,-3-2-137-15</inkml:trace>
  <inkml:trace contextRef="#ctx0" brushRef="#br0" timeOffset="321051.7295">6516 16277 1286 0,'0'3'285'0,"4"1"-58"16,8 2-68-16,7-1-69 0,3-3-22 16,6-2-35-16,-2-5-10 15,-1-6-8-15,-2-2-1 16,-8-6-1-16,-4 0 0 15,-11 1-5-15,-5 1-3 16,-14 9-1-16,-4 7-1 16,-7 8 5-16,-2 6 1 15,6 11 1-15,1 1 0 16,12 12 4-16,9 5 5 0,17 0 2 16,8 1-1-16,11-9-5 15,7-6-1-15,10-14-41 16,1-5-53-16</inkml:trace>
  <inkml:trace contextRef="#ctx0" brushRef="#br0" timeOffset="321906.8349">6988 16004 1458 0,'3'1'299'16,"5"2"51"-16,7 6-179 16,7 6-54-16,13 14-56 15,3-1-22-15,6 7-18 16,0 5-6-16,-9-11-19 16,-2-2-23-16,-8-10-85 15,-8-5-77-15</inkml:trace>
  <inkml:trace contextRef="#ctx0" brushRef="#br0" timeOffset="322101.9042">7269 15976 1489 0,'-4'-1'273'15,"-9"4"-33"-15,-3 7-38 16,-10 11-49-16,-2 9-26 15,-12 10-39-15,-5 2-17 16,2 0-38-16,2-1-18 0,18-8-75 16,9-5-56-16</inkml:trace>
  <inkml:trace contextRef="#ctx0" brushRef="#br0" timeOffset="335336.4125">7944 16320 448 0,'-38'6'308'0,"-52"3"22"15,14 0-99-15,21-1-120 16,14-2-48-16,37-2-25 16,21-2-5-16,46 0-9 15,16-2 2-15,53 0 19 0,20-3 11 16,37-5 28-16,30 3 14 16,23-1-13-16,11 2-14 15,7 0-37-15,-1-3-12 16,-10 3-9-16,-11-2 1 15,-19 0-3-15,-15 0 2 16,-36 3-9-16,-13 2-47 0</inkml:trace>
  <inkml:trace contextRef="#ctx0" brushRef="#br0" timeOffset="336194.5313">8276 15858 625 0,'-18'8'452'15,"-9"7"-113"-15,-8-9-225 0,-2-6-16 16,4-15-10-16,0-10-12 16,10-8-26-16,11-2-11 15,12 3-16-15,5 2 0 16,16 7 13-16,5 5 4 16,12 15 0-16,4 9-4 15,1 18-18-15,-6 9-2 16,-21 6 6-16,-11 5 4 15,-22 11 1-15,-11-3 2 0,-15-2-8 16,-4-1-3-16,-3-20-2 16,9-4-1-16,12-15 0 15,5-10 0-15,12-5-7 16,9-7-3-16,11 3-7 16,7 0-4-16,12 8-1 15,4 2 0-15,9 8 5 16,3 6 0-16,4-1-14 15,-1-2-43-15,-4-4-154 16</inkml:trace>
  <inkml:trace contextRef="#ctx0" brushRef="#br0" timeOffset="336564.5523">8409 15899 1432 0,'3'4'253'0,"-6"1"-26"16,1 14-86-16,2 7-23 16,-3 9-39-16,5 2-25 15,1 1-22-15,-3-8-6 16,2-8-8-16,-1-7-2 16,0-11-16-16,5-4-18 15,-3-12-40-15,4-3-22 16,-6-16 1-16,-1-2 16 0,0-6 36 15,-3-2 15-15,7 9 8 16,3 1-1-16,10 11 3 16,4 6 1-16,5 7 2 15,4 7 2-15,-3 7 7 16,0 5 12-16,-11 8 25 16,-3 4 17-16,-12 5 2 15,-1 2-11-15,-3 0-25 16,2-3-10-16,7-1-48 15,6-9-47-15</inkml:trace>
  <inkml:trace contextRef="#ctx0" brushRef="#br0" timeOffset="336883.4107">8812 15900 1240 0,'8'4'317'16,"6"5"-68"-16,4 11-65 15,-6 7-59-15,-8 2-4 16,-4 0-29-16,-2 2-10 16,2-6-29-16,2-1-13 15,-5-11-17-15,4-6-2 0,0-7 2 16,-2-7 3-16,7-5-4 15,-1-9-4-15,6-4-11 16,3 0-3-16,5-1-4 16,4 3-1-16,1 2-5 15,2 7 1-15,-1 7-24 16,-4 5-35-16,-4 10 182 16</inkml:trace>
  <inkml:trace contextRef="#ctx0" brushRef="#br0" timeOffset="337290.8351">9310 16032 1774 0,'-5'0'436'0,"2"6"-261"16,-4-8-57-16,3 0-61 15,5 3-31-15,-1-1 340 16</inkml:trace>
  <inkml:trace contextRef="#ctx0" brushRef="#br0" timeOffset="338884.47">9598 15903 1252 0,'-15'0'282'15,"-13"0"-126"-15,4 2-65 16,0 8-15-16,5 8-24 15,4 6-9-15,7 8-9 16,8 4-4-16,8-5-6 16,7-3-3-16,6-16-7 15,3-4-2-15,1-10 2 16,-2-4 5-16,-5-4 1 16,-6-4 2-16,-9-4-4 15,-3-4-4-15,-9-4 10 16,-3 3 4-16,1 3 0 15,3 1 0-15,5 6-19 0,6 1-5 16,9 5-7 0,7-1-2-16,12 1 1 0,5 0 0 15,5 5-2-15,0-1-26 16,-6 3-73-16,-4 2-48 16</inkml:trace>
  <inkml:trace contextRef="#ctx0" brushRef="#br0" timeOffset="339110.8558">9954 16072 1661 0,'0'0'320'0,"-1"0"-226"15,2 2-73-15</inkml:trace>
  <inkml:trace contextRef="#ctx0" brushRef="#br0" timeOffset="339757.4254">10457 15951 987 0,'1'-9'418'0,"4"-13"-236"16,-4 0-23-16,-6-2-4 15,-3 0 7-15,-16 3-19 16,0 2-16-16,-9 8-46 16,2 5-31-16,8 13-35 15,-3 7-12-15,5 12-11 16,5 3-3-16,8 9 0 16,8 0 1-16,15-1 6 15,2-6 0-15,7-15 5 0,-1-4 2 16,5-12 3-16,-2-7 2 15,0-13 0-15,-1-6 0 16,-3-16-1-16,0-2-2 16,-5-4-1-16,-3-2 1 15,-10-4 0-15,-3 1 0 16,-6 6-1-16,-2 7 1 16,0 17 0-16,-1 10 2 15,-1 12 1-15,1 9-1 16,3 15-6-16,1 4-1 0,3 9-3 15,1 4 1-15,4 5-1 16,5 2 2-16,5 5 1 16,0-3 2-16,4-8 4 15,0-8-11-15,-3-11-55 16,2-7-40-16,-5-5 112 16</inkml:trace>
  <inkml:trace contextRef="#ctx0" brushRef="#br0" timeOffset="340027.7027">10654 15780 1565 0,'5'4'286'0,"4"10"-123"16,1 4-32-16,4 11-29 0,-4 2-10 15,4 0-16-15,-6-1-4 16,-7-12-16-16,6-3-13 15,-5-10-11-15,6-6-3 16,-4-8-5-16,-7-10-1 16,4-10-12-16,2-6-3 15,9-1-5-15,10 4-3 16,-4 4-4-16,0 6-11 16,7 8-42-16,1 9-52 0,2 9 189 15</inkml:trace>
  <inkml:trace contextRef="#ctx0" brushRef="#br0" timeOffset="340533.7952">10668 16310 1146 0,'6'0'353'16,"6"-3"-158"-16,16 0-80 15,5-2-10-15,19 2-48 16,6 2-23-16,0-1-23 16,-4 4-3-16,-14 1-3 15,-10 4-58-15</inkml:trace>
  <inkml:trace contextRef="#ctx0" brushRef="#br0" timeOffset="341659.4689">8233 16568 1177 0,'-15'4'366'16,"-9"2"-108"-16,-12 16-46 16,-3 13-21-16,0 22-50 15,8 18-34-15,17 24-51 16,11 2-15-16,16-9-25 16,5-12-2-16,11-24-23 15,4-8-32-15,7-20-114 16</inkml:trace>
  <inkml:trace contextRef="#ctx0" brushRef="#br0" timeOffset="342074.4221">8304 16865 1374 0,'-1'0'248'0,"9"6"-28"15,-2 8-29-15,8 22-74 16,8 3 6-16,-6 10-26 15,-3 0-9-15,-4-7-19 16,-4-3-12-16,-5-13-23 16,0-2-6-16,-5-18-2 15,3-6-2-15,-3-15-7 16,6-7-7-16,5-11-17 16,-3-8-4-16,12-1 0 15,-1 0 1-15,10 13 2 0,4 6-1 16,0 13 4-16,3 8-24 15,-3 3-73-15,4 3-29 16</inkml:trace>
  <inkml:trace contextRef="#ctx0" brushRef="#br0" timeOffset="342379.9332">8645 16705 1440 0,'11'-6'246'16,"11"-5"-52"-16,6 4-74 16,0 5-32-16,5 5-38 15,-3 9-12-15,-13 5 4 16,-1 4 5-16,-20 6 4 15,-10 2 1-15,-5 5-16 16,-6-1-12-16,16-5-14 16,5-4-3-16,10-15-16 15,12-4-19-15,5-7-57 16,7-1-38-16,2 2-170 16</inkml:trace>
  <inkml:trace contextRef="#ctx0" brushRef="#br0" timeOffset="342600.4549">9008 16875 1561 0,'-1'10'308'0,"-3"16"-70"16,1 3-73-16,1 14-50 15,1 0-18-15,2-2-38 16,2-1-10-16,1-5-23 15,0-6-6-15,0-11-40 16,1-2-44-16,-1-13-112 16,-1-3-127-16</inkml:trace>
  <inkml:trace contextRef="#ctx0" brushRef="#br0" timeOffset="342750.0536">8862 17091 1729 0,'6'3'361'0,"14"-3"-273"16,11 3-35-16,16-3-26 15,6 0-9-15,9-1-52 16,3 3-93-16</inkml:trace>
  <inkml:trace contextRef="#ctx0" brushRef="#br0" timeOffset="343049.2818">9359 16967 1582 0,'3'0'311'0,"4"4"-135"15,10 6-29-15,19 10-68 16,6 6-30-16,8 3-31 16,-2 2-8-16,-9 0 3 15,-10 0-19-15,-10 0-101 16,-3-3-147-16</inkml:trace>
  <inkml:trace contextRef="#ctx0" brushRef="#br0" timeOffset="343213.5266">9689 16976 1509 0,'-14'3'290'15,"-19"10"-33"-15,-5 2-53 16,-6 12-86-16,-4 0-37 15,1 3-50-15,7-1-12 16,11-5-52-16,10 1-47 16</inkml:trace>
  <inkml:trace contextRef="#ctx0" brushRef="#br0" timeOffset="343558.0924">9661 16695 1363 0,'4'-7'286'16,"3"-9"34"-16,9 4-141 15,3 6-28-15,11 7-69 16,2 9-37-16,-9 4-33 16,-6 2-5-16,-16 2 0 15,-2 5 3-15,-12 5 4 0,2 2 1 16,-1-5-3-16,5-4-5 16,11-10-4-16,0-5 0 15,11-7-27-15,5-5-30 16,11-1-106-16,5 0-160 15</inkml:trace>
  <inkml:trace contextRef="#ctx0" brushRef="#br0" timeOffset="343845.5785">9992 16561 1365 0,'4'0'262'0,"8"10"-4"16,8 10-84-16,11 17-84 16,8 12-14-16,5 17-33 15,-7 8-9-15,-14 10 17 16,-9 8 4-16,-30-5 9 15,-7-3 1-15,-13-9-23 16,-4-15-10-16,4-16-31 16,7-12-33-16,8-29 31 0</inkml:trace>
  <inkml:trace contextRef="#ctx0" brushRef="#br0" timeOffset="344440.4176">10406 16502 1165 0,'4'-4'313'15,"6"-6"-182"-15,4 6-6 16,10-2-39-16,5 6-13 16,4 1-43-16,-2 4-10 15,-10 6 5-15,-9 2 0 16,-12 3 4-16,-8 0-3 15,-9-1-6-15,2-6-4 0,0-4-4 16,7 1-2-16,8-5-6 16,4-1 0-16,9 1-1 15,4-1 1-15,5 1 3 16,1 5 1-16,-7 2 11 16,-7 1 6-16,-13 4 3 15,-11-1 1-15,-10 3-8 16,-2-3-19-16,0-5-88 15,6 1-111-15</inkml:trace>
  <inkml:trace contextRef="#ctx0" brushRef="#br0" timeOffset="344626.2877">10384 16755 1432 0,'7'0'220'0,"14"-2"-83"0,11 0-46 16,12-1-49-16,10 0-22 16,7-1-10-16,-3 0-3 15,-10 2 3-15,-2 1-21 16,-8 1-111-16</inkml:trace>
  <inkml:trace contextRef="#ctx0" brushRef="#br0" timeOffset="344940.0876">10481 16880 1489 0,'7'-1'241'0,"11"-2"-102"16,10 2-13-16,10 1-44 15,6 0-23-15,0 6-25 16,-10 0-4-16,-15 8 14 16,-16 1 8-16,-15 5 18 15,-9 4 5-15,-8 4-16 16,-2-1-11-16,4-6-21 16,10-1-9-16,14-12-9 15,10 3-1-15,16-11-2 0,7 1-1 16,11-2 1-16,1-7-4 15,-7 1 351-15</inkml:trace>
  <inkml:trace contextRef="#ctx0" brushRef="#br0" timeOffset="350050.371">23726 13663 530 0,'0'0'270'0,"0"-3"-22"15,0 3-37-15,-1-1-61 16,0 0-57-16,0 0-15 16,0 0-2-16,0 0 2 15,-1-1-6-15,1 1-9 16,0 0-8-16,0 0-17 15,0 0-2-15,0 0 2 0,0 0-2 16,-1-1-11-16,1 1-5 16,0 0-13-16,0 0-3 15,0-1 0-15,-2-8-1 16,3 0-4-16,20-30-2 16,11 30-4-16,4 5-1 15,2 8 3-15,-5 6 2 16,-3 11 5-16,-5 5 3 15,-22 3 5-15,-9 4 7 0,-25 2 4 16,-4 0 0-16,-9 1-5 16,0-5-4-16,9-8-6 15,3-7-1-15,26-8-5 16,11-2-3-16,20 1 1 16,5-1 2-16,11 4 4 15,-1 1 2-15,-6 0-5 16,0-3-24-16</inkml:trace>
  <inkml:trace contextRef="#ctx0" brushRef="#br0" timeOffset="350490.0015">23869 13515 805 0,'14'-7'467'16,"7"-10"-214"-16,-8-3-113 15,-16-3-1-15,-9-1 9 16,-13 3-28-16,-7 4 2 15,-12 12-40-15,-5 10-23 0,-9 19-41 16,0 13-13-16,8 20-12 16,8 5-2-16,18 12-1 15,10 4 1-15,22 4 2 16,11-1 3-16,26-15 3 16,13-6 0-16,25-26 2 15,12-13 2-15,16-30 7 16,3-17 6-16,-1-29 10 15,-13-17 2-15,-32-6 11 16,-22 2-6-16,-57 6-5 16,-23 6-5-16,-42 7-33 15,-22 8-22-15,-2 11-309 16</inkml:trace>
  <inkml:trace contextRef="#ctx0" brushRef="#br0" timeOffset="351741.8338">5487 15609 1421 0,'3'-10'198'0,"4"-9"-96"16,6-4-11-16,2 3-2 15,3 2-19-15,8 13-32 16,-2 5-16-16,-2 12-16 0,-6 3 16 16,-17 4 11-16,-11 7 7 15,-11 7 2-15,-2 4-17 16,2-5-17-16,5-2-6 15,9-11-3-15,7-4-4 16,8-6-2-16,10-2 1 16,9-7 2-16,5 0-8 15,6-6-63-15,-5-4-67 16</inkml:trace>
  <inkml:trace contextRef="#ctx0" brushRef="#br0" timeOffset="352121.8599">5583 15384 1443 0,'-18'-4'255'15,"-9"-1"-49"-15,-9 7-67 16,0 13-25-16,-5 14-58 16,-3 8-23-16,6 12-23 15,4 4-4-15,19 10-13 0,12 2-3 16,20 0 0-16,12 2 2 16,14-14 5-16,7-6 3 15,14-21 8-15,1-12 4 16,9-24 9-16,-2-19 15 15,-5-24 11-15,-9-14 1 16,-18-10-3-16,-19-3-13 16,-30 7-8-16,-23 2-2 0,-36 19-5 15,-9 10-7-15,-7 16 364 16</inkml:trace>
  <inkml:trace contextRef="#ctx0" brushRef="#br0" timeOffset="393998.8534">11511 16285 1680 0,'1'3'403'16,"2"2"-126"-16,5 4-70 15,1-3-65-15,0 0-29 16,0-7-61-16</inkml:trace>
  <inkml:trace contextRef="#ctx0" brushRef="#br0" timeOffset="397337.4319">12184 15786 1150 0,'0'-1'329'0,"-2"5"-184"16,2 5-14-16,-2 16-28 15,4 13 0-15,2 15-14 16,1 9-7-16,1 4-23 15,2-5-13-15,0-7-21 16,-3-10-5-16,4-16-5 16,-3-11 5-16,-1-17 8 15,-2-10 3-15,-4-20-2 16,1-7-6-16,0-14-9 16,-2-6-4-16,-4-17-2 0,-1-5-2 15,6 1-6-15,7 4-1 16,11 19-7-16,3 12-2 15,4 23-2-15,-1 9-1 16,7 20-74-16,2 10-86 16</inkml:trace>
  <inkml:trace contextRef="#ctx0" brushRef="#br0" timeOffset="397592.7498">12459 16137 1467 0,'2'4'245'16,"0"1"-66"-16,2 8-61 15,2 6-9-15,-2 3-30 16,0 2-19-16,-3-2-29 15,1-1-12-15,-4-6-25 16,2-1-9-16,0-5-134 16,5-3-238-16</inkml:trace>
  <inkml:trace contextRef="#ctx0" brushRef="#br0" timeOffset="397866.7361">12868 16141 1312 0,'2'5'274'16,"-1"8"-54"-16,-2 4 3 0,-13 4-53 16,-3 2-29-16,-5 0-69 15,-8-2-26-15,8-9-26 16,1-4-8-16,2-13-17 16,10-7-10-16,0-9-16 15,-5-3-2-15,14-1 9 16,2-1 5-16,8 8 12 15,7 2 4-15,2 11 10 16,4 9 4-16,-3 11 4 16,2 10-1-16,-1 11-6 15,-1 3 6-15,3 3-50 16</inkml:trace>
  <inkml:trace contextRef="#ctx0" brushRef="#br0" timeOffset="398205.6774">13413 16086 1238 0,'7'-2'297'0,"12"1"-105"16,2 5-2-16,2 18-26 16,1 2 0-16,-8 6-37 15,-3 1-14-15,-2-5-40 16,-2-6-13-16,0-8-25 16,0-10-7-16,3-11-5 15,0-7-4-15,1-9-8 16,1-5-15-16,-1-4-51 15,3 0-44-15,-1 2-118 16,4-1-112-16</inkml:trace>
  <inkml:trace contextRef="#ctx0" brushRef="#br0" timeOffset="398451.5056">13973 16078 1417 0,'-1'14'273'15,"-4"9"-22"-15,-10 1-82 0,-4-1-23 16,-9-6-77-16,0-1-22 16,3-12-27-16,1-6-8 15,7-12-24-15,3-5-10 16,9-1-14-16,5-3-1 16,9 5 16-16,4 2 3 15,7 9 14-15,2 7 4 16,4 15 6-16,2 7 4 15,-1 12-1-15,-1 6 5 0,-1 1-72 16</inkml:trace>
  <inkml:trace contextRef="#ctx0" brushRef="#br0" timeOffset="398758.3431">14586 15767 1432 0,'3'-3'237'0,"1"2"-61"16,1 22-43-16,6 16-18 15,1 27-3-15,-3 11-5 16,2 5-22-16,-6 1-12 16,-2-13-30-16,0-6-13 15,-1-14-37-15,-4-12-37 16,2-16-125-16,1-13-109 16</inkml:trace>
  <inkml:trace contextRef="#ctx0" brushRef="#br0" timeOffset="399072.9305">14642 15736 1368 0,'17'-9'228'0,"21"-2"-74"15,2 11-46-15,-12 15-35 16,-12 4-6-16,-18 18-16 16,-15 4-4-16,-9 9-17 15,-1 5-9-15,5-18-24 16,6-9-17-16,6-17-22 15,10-14-7-15,14-8 9 16,7-8 12-16,9 1 31 16,3 3 12-16,-3 10 11 15,3 5 5-15,-9 13 4 16,-7 7 4-16,-16 5 15 16,-6 4 0-16,-15 1-14 15,-5-4-7-15,0-3-21 16,1-6-17-16,10-9-46 0,5-3-34 15,9-5-97-15,8-3-43 16</inkml:trace>
  <inkml:trace contextRef="#ctx0" brushRef="#br0" timeOffset="399348.1946">14985 16137 1281 0,'15'2'295'0,"10"5"-76"0,-4-7-51 16,-2 0-36-16,-5-5-30 15,-2-2-22-15,-5-6-34 16,5-4-12-16,-5-1-14 16,-4 0-3-16,2 0-6 15,-14-4-4-15,-8-2-3 16,-1 2-1-16,-10 4-9 16,5 10-5-16,-1 16-6 15,-1 8-1-15,5 18 4 16,4 6 2-16,8 6 4 15,6 7 0-15,10 0 3 16,3 2 2-16,4-2 5 16,0-4-33-16,0-9-188 15</inkml:trace>
  <inkml:trace contextRef="#ctx0" brushRef="#br0" timeOffset="399933.8337">15367 16061 1363 0,'-5'-13'229'0,"-5"-12"-76"16,-4 8-5-16,-4 4-28 15,-1 7-17-15,-3 6-17 16,0 9-19-16,0 8-29 16,2 2-14-16,6 7-9 15,2-1-4-15,12-4-1 16,6 4 2-16,9-9 0 16,6-5 1-16,4-5 2 15,1-5 0-15,-2-9 1 16,-1-3-1-16,-4-8-2 15,-1 1-3-15,-7-3-4 16,-1 1-2-16,-9 5-2 16,-1-1-1-16,-4 14-3 15,0 2-1-15,1 8-2 16,3 0 1-16,7 5 1 16,5 1 3-16,10-1 7 0,0 2 3 15,4-4 6-15,-3-4 1 16,-2-2 0-16,-4-2 4 15,-5-7 0-15,-2-4-1 16,-6-8-28-16,1-2-37 16,-2-3-86-16,-3-3-69 15,-6-7-77-15,-6-3 20 16,1-5 96-16,-2 1 52 0,3 7 140 16,3 4 49-16,-5 11 43 15,2 5 16-15,3 7-48 16,2 4-33-16,9 8-85 15</inkml:trace>
  <inkml:trace contextRef="#ctx0" brushRef="#br0" timeOffset="400215.7181">15676 15893 1519 0,'2'-2'274'0,"-1"4"-79"0,-3 12-14 16,2 19-53-16,0 13-15 15,6 11-15-15,0 8-9 16,2 12-28-16,-4 3-10 15,1 3-29-15,1-5-14 16,-2-19-35-16,2-12-32 16,0-22 351-16</inkml:trace>
  <inkml:trace contextRef="#ctx0" brushRef="#br0" timeOffset="400381.471">15773 16164 1466 0,'12'-2'215'15,"10"-4"-83"-15,11 3-104 16,3-2-2-16,5 1-106 16</inkml:trace>
  <inkml:trace contextRef="#ctx0" brushRef="#br0" timeOffset="400705.6044">16117 15908 1632 0,'-12'-3'335'0,"-12"0"-189"0,3 3-30 16,5 4-66-16,8 11-19 15,5 4-27-15,7 1-4 16,12 2 0-16,-3-7 0 15,6-4 2-15,0-5 2 16,-2-2-3-16,-3-4-6 16,-4-2-16-16,-8-3-7 0,-9 0-5 15,-1 3 6-15,-9 3 14 16,-4 3 11-16,1 5 23 16,-2 4 14-16,3 3 19 15,8 3 1-15,10 3-14 16,4-4-12-16,17-3-19 15,7-2-11-15,16-6-68 16,2 0-66-16</inkml:trace>
  <inkml:trace contextRef="#ctx0" brushRef="#br0" timeOffset="401264.5399">16697 15899 1273 0,'7'1'263'16,"14"1"-108"-16,7 2-64 15,10-3-28-15,1-1-1 16,1-2-17-16,-1-4-6 15,-10 0-13-15,-5 0-6 0,-14-3-3 16,-9 4 0-16,-8 6 16 16,-9 6 14-16,-7 9 9 15,0 7-2-15,3 2-26 16,4 5-11-16,10 1-30 16,7-1-20-16,13 5-54 15,7-6-20-15,9-6-28 16,2-2 2-16,3-11 24 15,-3-5 14-15,0-5 26 16,-3-10 10-16,-2-5 26 16,-1-4 9-16,-3-2 54 15,0-1 7-15,-9-2 24 16,-7 0 20-16,-14-3 38 16,-8 3 23-16,-11 0 21 15,-4 6-6-15,2 12-45 16,-2 3-33-16,7 14-49 15,5 7-18-15,6 5-11 0,11 5 0 16,8 1 10-16,7-6 12 16,12-6 6-16,-3-4 5 15,5-13 3-15,-3 0-7 16,-9-6-1-16,-1-3-22 16,-10-4-228-16</inkml:trace>
  <inkml:trace contextRef="#ctx0" brushRef="#br0" timeOffset="401770.6232">18061 15830 1465 0,'-14'-5'258'16,"-14"3"-23"-16,-1 6-74 16,0 12-75-16,7 8-20 15,10 9-30-15,11 4-4 0,14 4-1 16,10-2-1-16,8-12 3 15,-1-6 0-15,-2-16 9 16,-3-4 3-16,-10-9 7 16,-2-2-1-16,-12-3-12 15,-9-7-11-15,-7 1-44 16,-7 0-26-16,-1 2-91 16,3 3-11-16</inkml:trace>
  <inkml:trace contextRef="#ctx0" brushRef="#br0" timeOffset="402024.8917">18189 15861 1466 0,'-1'-1'287'16,"0"-1"3"-16,-5 10-127 16,0 7-29-16,2 8-55 15,0 4-20-15,5 1-25 16,4 0-10-16,8-4-10 0,3-3 1 15,6-7 14-15,7-5 6 16,1-10 20-16,-1-5 6 16,-4-4 0-16,-6-3-3 15,-9-1-22-15,-8 0-11 16,-6-3-34-16,-3 1-34 16,2 1-110-16,-1-5 43 0</inkml:trace>
  <inkml:trace contextRef="#ctx0" brushRef="#br0" timeOffset="402279.4141">18457 15887 1419 0,'7'0'248'0,"5"3"-32"15,7 7-48-15,0 11-71 16,-1 4-10-16,-1 8-25 15,-7-4-6-15,2-1 13 16,-1-3 1-16,-3-12 12 16,6-2 11-16,-1-17-18 15,3-3-13-15,4-13-25 16,-2-5-13-16,-2-4-27 16,-3-4-32-16,-4 3-83 15,-2 5-6-15</inkml:trace>
  <inkml:trace contextRef="#ctx0" brushRef="#br0" timeOffset="402787.1971">19012 15923 1072 0,'-1'-8'425'15,"-8"-7"-185"-15,-5-2-32 16,0 2-6-16,-9 1-41 16,0 4-31-16,-2 8-56 15,4 5-23-15,0 12-28 16,7 7-3-16,11 6-3 16,3 0-2-16,18 4 2 15,7-5-3-15,3-6-1 16,4-5-1-16,0-15-7 15,-8-3-14-15,-4-14-37 16,-7-12-23-16,-9-8-33 16,-4-5-5-16,0-6 20 15,-2 3 19-15,-1-5 42 0,1 2 22 16,9 6 9-16,9 1 5 16,9 19 23-16,7 7 8 15,-1 15 18-15,-1 6 0 16,-3 14-14-16,3 5-3 15,-4 14-10-15,-2 8-3 16,-3 4-6-16,-4-4-4 16,-6-5-4-16,-1-7 0 15,-9-11 5-15,-3-9 0 16,-15-14-7-16,-7-2-8 0,-14-6-29 16,-3 1-18-16,-2 6-38 15,8 2 24-15</inkml:trace>
  <inkml:trace contextRef="#ctx0" brushRef="#br0" timeOffset="403043.5113">19503 15750 1521 0,'-1'2'288'0,"5"9"-66"0,-1 6-26 16,3 18-84-16,-1 8-27 16,-3 5-40-16,-3 2-7 15,5-10-73-15,7-8-60 16</inkml:trace>
  <inkml:trace contextRef="#ctx0" brushRef="#br0" timeOffset="403342.7532">19664 15791 1655 0,'7'2'356'0,"11"9"-197"15,2 4-50-15,-2 8-45 16,-1 2-13-16,-9-1-9 15,-5-1 2-15,-8-3-20 16,-2-4-8-16,-2-7-28 16,2-2-16-16,2-8-40 15,3-4-42-15,6-6 3 16,3-4 10-16,2-1 40 16,0 0 35-16,-2 7 19 15,-4 5 10-15,-1 8 13 16,-1 8 4-16,-1 8-2 15,1 1-7-15,5 1-8 16,3 0-14-16,8-2-129 16,3-5-142-16</inkml:trace>
  <inkml:trace contextRef="#ctx0" brushRef="#br0" timeOffset="403580.8262">20075 15957 890 0,'1'-8'459'16,"3"-12"-271"-16,-6 1-33 15,-9-1-52-15,0 2-8 16,-8-3-6-16,0-1-2 16,-2 5 45-16,-1 4-4 0,3 12-44 15,0 8-25-15,3 11-39 16,5 6-4-16,11 11-1 16,4 1 0-16,13 2-1 15,3-3-1-15,3-8-2 16,3-5 2-16,0-12-11 15,-3-7-18-15,-1-10-82 16,-6-11-149-16</inkml:trace>
  <inkml:trace contextRef="#ctx0" brushRef="#br0" timeOffset="403701.503">20026 15598 1532 0,'-3'6'280'0,"-4"9"-68"15,4 7-120-15,6 9-43 0,2 0-251 16</inkml:trace>
  <inkml:trace contextRef="#ctx0" brushRef="#br0" timeOffset="404494.0755">20597 15936 1554 0,'9'0'275'16,"6"0"-110"-16,3 17-99 16,-1 8-16-16,-7 7-17 15,-5 2-6-15,-6-5-4 16,-3-6-3-16,0-12-2 16,1-6-1-16,3-8-8 15,3-8-5-15,9-15-11 16,4-3-4-16,9-4 1 0,3 4 3 15,-1 13 11-15,0 8 3 16,-9 12 3-16,0 14 3 16,-9 7-7-16,-2 4 2 15,-4 0-31-15,-3-3-65 16</inkml:trace>
  <inkml:trace contextRef="#ctx0" brushRef="#br0" timeOffset="404814.7653">20804 15664 1618 0,'9'-14'306'0,"18"-13"-171"16,5 5-34-16,8 17-23 16,3 7-15-16,-3 23-35 15,1 8 8-15,-7 18 4 16,-4 7 0-16,-13 20-5 15,-7 2-7-15,-12-6-10 16,0-6-4-16,-2-25 1 16,2-10 0-16,4-15-20 15,-1-8-12-15,1-12-35 16,-2-12-14-16,-5-13-6 16,-3 0-2-16,-9-3 17 15,-5 7 10-15,-2 10 13 16,-4 5 15-16,3 17 8 15,1 5 14-15,9 6-73 0</inkml:trace>
  <inkml:trace contextRef="#ctx0" brushRef="#br0" timeOffset="405188.8596">21482 15872 1220 0,'-8'-4'297'0,"-10"-1"-129"16,1 8-46-16,8 12-52 16,-2 1-13-16,7 6-23 15,4 2-13-15,4-4-8 16,9-2-2-16,6-4-3 15,3-6 0-15,-4-5 3 16,-5-3-3-16,-8-1-11 16,-5-3-9-16,-5 0-7 15,-13 1 0-15,-4 2 18 16,-3 2 15-16,3 8 18 16,7 8 3-16,8 1-8 15,3 2-7-15,7 0-19 0,7-5-2 16,2 0-30-16,8-6-39 15,3-7-139-15</inkml:trace>
  <inkml:trace contextRef="#ctx0" brushRef="#br0" timeOffset="405511.9972">21619 15831 1527 0,'5'6'248'0,"6"9"-126"15,-1 6-37-15,0 12-11 16,-6 2-4-16,-6 0 4 16,-1-14-7-1,0-10-34-15,2 0-13 0,-7 16-16 16,5-8-5-16,5-14-18 16,7-18-13-16,8-12-18 15,-1-2 2-15,3-7 14 16,1 0 14-16,-7 3 19 15,-1 3 2-15,-6 11 20 16,-4 4 14-16,-3 17 19 16,-4 6 7-16,-3 17-13 15,1 7-15-15,6 3-19 16,5 4-4-16,13-7-56 16,6-8-60-16</inkml:trace>
  <inkml:trace contextRef="#ctx0" brushRef="#br0" timeOffset="406096.5586">21888 15829 1522 0,'6'0'240'0,"13"2"-132"15,4 2-18-15,10-2-28 16,4 1-15-16,0-3-17 16,-1 3-7-16,-8-3-11 15,-8-1-1-15,-10-2-3 16,-8 0-3-16,-8-1-5 16,-5 2-2-16,-8 3-2 15,0 1 0-15,-1 8-2 16,0 2 0-16,2 10-3 15,3 6-1-15,6 4-6 16,4 2 0-16,12-5 0 16,6-8 4-16,5-9 11 15,4-5 4-15,2-8 5 0,0-4 1 16,4-5-1-16,2-2 0 16,-2 2 4-16,-1-1 4 15,0 6-1-15,-4 1-1 16,1 2-8-16,-4 1-1 15,-9-2-2-15,4 2 0 16,-11-7-9-16,-2 0-6 16,0-5-4-16,-7-4-4 0,-5-1 7 15,-6-2 5-15,-1 6 5 16,1 7 1-16,-4 10 4 16,5 8 0-16,-2 13 4 15,3 5 4-15,5 8 2 16,2 2-1-16,4-3-2 15,1 1-4-15,6-4-4 16,4-3 0-16,7-3-39 16,-1-6-45-16</inkml:trace>
  <inkml:trace contextRef="#ctx0" brushRef="#br0" timeOffset="406312.6564">22436 15730 1642 0,'3'3'349'0,"2"12"-174"0,5 9-40 15,-7 14-55-15,5 7-23 16,1 4-28-16,-2-2-21 15,5-8-51-15</inkml:trace>
  <inkml:trace contextRef="#ctx0" brushRef="#br0" timeOffset="406715.1654">22683 15768 1588 0,'7'4'301'0,"8"10"-150"16,2 9-48-16,-5 13-34 15,-1 4-12-15,-8 4-12 16,-3-6-6-16,-2-7-15 15,0-6-10-15,2-15-25 16,4-1-16-16,5-10-34 0,2-8-13 16,4-11-4-16,-1-7 18 15,-2-6 31-15,-3 0 10 16,-1 2 22-16,-1 4 10 16,-5 9 23-16,1 4 20 15,-5 10 14-15,0 8-6 16,2 11-22-16,-1 4-18 15,1 8-15-15,0 1-7 0,8-2-19 16,2-2-36-16,12 1-135 16</inkml:trace>
  <inkml:trace contextRef="#ctx0" brushRef="#br0" timeOffset="406982.5672">23142 15952 979 0,'4'-9'403'0,"7"-12"-222"16,-1 1-59-16,-6 0-16 16,-3 0 12-16,-10 3-8 15,-9 1-9-15,-6 8-10 16,0 4-9-16,-1 9-39 16,3 8-14-16,5 9-12 15,8 6-2-15,13 9 2 16,6 1-1-16,11-4-1 15,2-3-4-15,5-12-1 0,-1-4-4 16,1-6-28-16,-5-8-22 16,-7-12-84-16,-4-5-99 15</inkml:trace>
  <inkml:trace contextRef="#ctx0" brushRef="#br0" timeOffset="407100.2504">23183 15564 1565 0,'2'-8'348'15,"0"-2"-62"-15,-2 10-81 0,0 15-102 16,0 7-49-16,0 12-38 16,0 5 65-16</inkml:trace>
  <inkml:trace contextRef="#ctx0" brushRef="#br0" timeOffset="408043.1422">12207 17196 1472 0,'-4'12'202'0,"3"12"-123"15,1 7-13-15,-1 2-15 16,2 1-14-16,-2-8-16 16,1-4-5-16,-1-10-6 15,-1-11-2-15,2-11-6 16,0-10-3-16,7-13-5 15,-2-2 1-15,3-4 2 16,3 2 9-16,-1 23 32 31,-4 7 10-31,0 0 11 0,20-13 6 0,5 20-16 16,-2 9-4-16,-12 18-7 16,-4 7-3-16,-6 4-11 15,-1 1-30-15,3-1-116 0,-2-7-61 16</inkml:trace>
  <inkml:trace contextRef="#ctx0" brushRef="#br0" timeOffset="408392.0679">12691 17186 1596 0,'-8'-4'311'0,"-10"-1"-159"15,3 5-40-15,5 4-56 16,1 4-26-16,10 5-24 16,3-2-4-16,7 2-2 15,12-1-1-15,2-5-1 16,0-4 2-16,-5-5 2 16,-7-3 1-16,-8-1 4 15,-4 1-3-15,-8 1-3 16,-9 1-1-16,-9 3 2 15,-11 3 7-15,-4 6 17 16,4 3 6-16,9 4 6 16,10 2-3-16,14 3-14 15,4 3-6-15,16 1-11 0,11-2-9 16,9-6-57-16,2-3-45 16,3-10-164-16</inkml:trace>
  <inkml:trace contextRef="#ctx0" brushRef="#br0" timeOffset="408707.3883">13029 17192 1436 0,'-23'-7'259'16,"-15"-7"-38"-16,3 10-87 16,3 4-37-16,12 13-57 15,8 4-18-15,12 5-9 16,7 4 2-16,16-2 5 15,8 1 2-15,8-5-1 16,5-4 0-16,0-8-1 16,-8-6 0-16,-6-7 5 15,-9-7 6-15,-17-11 8 16,-7-4 3-16,-14-6 2 16,-6-4-1-16,-7-9-11 15,2-9-8-15,1-16-16 16,2-1-8-16,20 1-18 15,5 10-22-15,14 22-49 16,10 13-34-16,8 26-229 16</inkml:trace>
  <inkml:trace contextRef="#ctx0" brushRef="#br0" timeOffset="408930.7937">13281 17196 1505 0,'-1'4'294'0,"-1"4"-16"0,0 8-111 16,-2 6-25-16,4 12-53 16,0 2-25-16,5-2-38 15,1-5-37-15,4-16-103 16,3-9-134-16</inkml:trace>
  <inkml:trace contextRef="#ctx0" brushRef="#br0" timeOffset="409067.4486">13268 16926 1699 0,'-3'-3'378'0,"1"-1"-229"16,1 7-54-16,1-3-88 15,1 3-53-15,9 20-235 16</inkml:trace>
  <inkml:trace contextRef="#ctx0" brushRef="#br0" timeOffset="409360.6719">13681 17170 1514 0,'-13'-6'292'0,"-12"-1"-58"16,1 7-117-16,0 5-28 0,4 8-54 15,5 5-10-15,11 5-3 16,4 1-2-16,14 0-2 16,6 2 3-16,10-9 11 15,0-3 5-15,-5-12 5 16,-4-5 4-16,-11-10 1 15,-1-4 1-15,-7-4-7 16,-6-3-10-16,-14-3-17 16,-5 3-24-16,1 3-62 15,2 4 140-15</inkml:trace>
  <inkml:trace contextRef="#ctx0" brushRef="#br0" timeOffset="409767.0515">14468 17128 1352 0,'-8'-1'266'0,"-11"-2"-12"16,-5 5-58-16,-1 9-87 16,-1 6-37-16,5 10-55 15,8 2-7-15,10 4-1 16,7 1 0-16,15-4 5 15,4-5 4-15,7-9 17 16,-1-9 5-16,-7-12 20 16,-3-6 3-16,-12-7-7 15,-7-1-4-15,-12 0-28 16,-9 0-10-16,-6 4-39 16,1 4-49-16</inkml:trace>
  <inkml:trace contextRef="#ctx0" brushRef="#br0" timeOffset="409930.6121">14628 17100 1522 0,'10'3'296'16,"9"1"-14"-16,7 6-103 16,4-6-81-16,1 5-32 15,2-3-47-15,-2-3-17 16,-2 0-70-16,-4-3-46 15</inkml:trace>
  <inkml:trace contextRef="#ctx0" brushRef="#br0" timeOffset="410081.2087">14703 17166 1500 0,'-1'14'247'0,"0"19"-100"16,2 2-26-16,2 0-59 15,6 0-21-15,6-6-54 16,0-1-60-16</inkml:trace>
  <inkml:trace contextRef="#ctx0" brushRef="#br0" timeOffset="410397.0894">15117 17194 1232 0,'-8'-6'323'16,"-11"-8"-60"-16,-5 5-52 16,1 9-85-16,-1 4-17 15,4 7-54-15,5 3-12 0,9 9-11 16,6 1-6-1,14 2-3-15,7 0-2 0,11-8 3 16,3-3 3-16,-5-8 3 16,-3-7 4-16,-8-11-3 15,-10-3 2-15,-5-7-8 16,-4-1-8-16,-12 2-51 16,3 0-49-16</inkml:trace>
  <inkml:trace contextRef="#ctx0" brushRef="#br0" timeOffset="410834.5623">16032 17120 1356 0,'-14'0'236'16,"-11"0"-76"-16,1 7-80 16,2 7-11-16,10 5-33 15,5 6-5-15,9 1-5 16,6-2 4-16,5-2 3 16,6-3 3-16,5-10 11 15,-2-2 3-15,-8-7-3 16,-4-2-1-16,-12-3-12 15,-8-2-7-15,-4 1-18 16,-5 1-27-16,2-2-72 16</inkml:trace>
  <inkml:trace contextRef="#ctx0" brushRef="#br0" timeOffset="411086.8876">16150 17149 1551 0,'5'8'279'15,"-1"12"-104"-15,2 1-29 16,-1 3-34-16,-5 1-29 16,5-5-41-16,-4-2-11 15,2-8-12-15,5-7-10 16,5-11-34-16,7-9-8 16,4-7-1-16,3-1 3 15,-3 2 28-15,-3 6 4 0,-4 8 10 16,-3 5 0-16,-7 13 2 15,-1 6-3-15,-8 14-1 16,-2 7-22-16,-2 5-101 16</inkml:trace>
  <inkml:trace contextRef="#ctx0" brushRef="#br0" timeOffset="411337.3773">16377 17086 1527 0,'3'-6'319'0,"4"0"-31"0,0 7-83 16,-1 22-102-16,2 8-26 16,3 15-12-16,2 9-9 15,6 13-17-15,0 7-10 16,-1-3-19-16,-1 0-8 15,-6-14-45-15,-5-11-35 16,-7-12-51-16,-6-10-84 16</inkml:trace>
  <inkml:trace contextRef="#ctx0" brushRef="#br0" timeOffset="411463.0457">16537 17394 1705 0,'9'-4'334'0,"13"-5"-272"16,1 2-38-16,4 0-86 16</inkml:trace>
  <inkml:trace contextRef="#ctx0" brushRef="#br0" timeOffset="412040.9753">16924 17080 1512 0,'-12'0'249'16,"-14"4"-125"-16,3 3-26 16,10 6-60-16,3 3-21 0,14-1-10 15,7 1-1-15,11-2-2 16,2-2 2-16,-1-9 2 16,1-1 0-16,-13-6 0 15,-3-3-4-15,-9 0-7 16,-6-1-3-16,-8 2-3 15,-2 4 2-15,-6 2 7 16,-2 4 10-16,5 10 8 16,1 2 6-16,10 5 5 15,4 1-5-15,12 1-8 16,7 1-2-16,10-4-3 16,5-6 3-16,7-9 5 15,-1-5 2-15,-8-10-1 16,6-4-1-16,-14-9-2 15,-2-3-2-15,-3 1-1 16,-10-1 5-16,1 4 9 0,-2 4 10 16,-4 8 12-16,-2 6-4 15,-4 11-13-15,7 7-9 16,-2 5-21-16,4 5-2 16,2 4 1-16,-2-1-21 15,5-3-78-15,-2-5-53 16</inkml:trace>
  <inkml:trace contextRef="#ctx0" brushRef="#br0" timeOffset="412178.6095">17092 16928 1674 0,'-8'-4'354'15,"-3"-7"-195"-15,8 17-129 16,3 6-62-16</inkml:trace>
  <inkml:trace contextRef="#ctx0" brushRef="#br0" timeOffset="412431.7581">17289 17188 1524 0,'-1'10'283'16,"2"10"-71"-16,10 2-102 15,8 0-5-15,11-5-21 16,0-3-7-16,7-6-19 0,-5-6-10 16,-8-7-23-16,-2-9-1 15,-15-8 2-15,-5-2-2 16,-8-3-7-16,-10 1-6 16,-10 5-5-16,-7 8-4 15,-7 13-7-15,3 5 5 16,8 14-65-16,8 6 415 15</inkml:trace>
  <inkml:trace contextRef="#ctx0" brushRef="#br0" timeOffset="412788.7984">18029 16704 1468 0,'1'-4'271'0,"-1"6"-26"0,5 13-68 16,-5 31-97-16,2 19-20 15,1 20-15-15,-1 5-5 16,6-10-7-16,-3-7-3 16,7-17-6-16,-1-10-33 15,2-18-69-15,-1-11-30 16</inkml:trace>
  <inkml:trace contextRef="#ctx0" brushRef="#br0" timeOffset="413018.1996">18076 16661 1604 0,'15'0'285'0,"27"5"-164"16,7 5-46-16,9 16 25 15,3 4 7-15,-15 5-10 16,-11 2-2-16,-31-1 7 16,-13-4 8-16,-30-5-1 15,-11-8-18-15,-14-13-41 16,3-6-19-16,13-13-78 16,8 0-2-16</inkml:trace>
  <inkml:trace contextRef="#ctx0" brushRef="#br0" timeOffset="413937.2345">19136 17080 1483 0,'-4'16'185'0,"1"20"-130"16,6-2-29-16,14 1 6 16,7-8 1-16,14-14-10 15,2-7-3-15,5-19 20 16,-2-11 1-16,-12-14 4 15,-7-6 1-15,-14-8 7 16,-10-2 10-16,-17-12 1 16,-10-3 1-16,-14-2-10 15,1 7-6-15,2 25-7 16,5 10-1-16,14 27-32 0,3 4-8 16,13 18-6-16,4 9-5 15,13 10 3-15,7 6 2 16,10 3-5-16,5 0-41 15,8-5-122-15</inkml:trace>
  <inkml:trace contextRef="#ctx0" brushRef="#br0" timeOffset="414191.5631">19870 17029 1542 0,'-21'12'306'0,"-14"5"-87"0,-9 2-78 15,-6-5-15-15,2-10-60 16,4-2-21-16,13-16-16 16,5-3-9-16,10-7-11 15,7-1-4-15,3 4-5 16,6-1-5-16,11 11-4 16,0 6-1-16,11 13 2 15,2 8 5-15,2 11 3 16,4 9 2-16,4 2 7 15,1 0-1-15,6 0-81 16</inkml:trace>
  <inkml:trace contextRef="#ctx0" brushRef="#br0" timeOffset="414701.6835">20691 17024 1239 0,'-8'-4'308'0,"-11"-8"-81"16,-3 1-33-16,-3 8-71 15,-1 3-21-15,5 10-66 16,1 0-18-16,13 7-17 16,2-1-2-16,9-2 0 15,8 2-2-15,3-6 1 16,5 2 2-16,0-6-7 15,-3-5-10-15,-6-3-20 16,-4-3-8-16,-9 0-10 0,-4 0 11 16,-8 5 15-1,-7 1 7-15,-6 6 25 0,4 3 14 16,-1 2 18-16,10 4 10 16,12 4 3-16,2 0-8 15,17 2-13-15,-2-2-9 16,8-4-6-16,-1-2-1 15,2-7-3-15,1-4-24 16,-3-8-156-16</inkml:trace>
  <inkml:trace contextRef="#ctx0" brushRef="#br0" timeOffset="414837.3672">20677 16763 1669 0,'-5'-7'376'0,"-6"-2"-184"15,2 4-91-15,3 6-79 16,1 7-56-16,4 4 29 16</inkml:trace>
  <inkml:trace contextRef="#ctx0" brushRef="#br0" timeOffset="414996.9478">20793 16997 1491 0,'14'32'275'15,"11"26"-17"-15,9 9-145 16,0-2-7-16,-6 1-46 16,1-1-20-16,-15-16-20 0,0-5-1 15,-4-20-62-15,-2-15-9 16</inkml:trace>
  <inkml:trace contextRef="#ctx0" brushRef="#br0" timeOffset="415166.5818">20993 16992 1672 0,'-7'9'355'0,"-11"12"-206"15,-9 9-33-15,-9 9-45 16,-4 5-12-16,-8 13-20 16,3-1-7-16,7 4-20 15,6-3-41-15,21-14-182 16</inkml:trace>
  <inkml:trace contextRef="#ctx0" brushRef="#br0" timeOffset="415848.9854">21282 17135 1233 0,'0'-6'322'0,"3"-9"-81"16,-6-4-99-16,-1 0-13 16,-7-4-20-16,-4 0-7 15,-7 9-22-15,-2 2-10 16,0 11-38-16,1 11-12 15,4 6-17-15,4 8-3 0,10 7-1 16,5-6-1-16,8 0 3 16,8-4 2-16,8-9 3 15,3-4 2-15,0-8 4 16,0-2 0-16,-6-9-2 16,-1-2-1-16,-7-3-5 15,-5-3-1-15,-3 3-3 16,-5 1-3-16,-4 6-3 15,1 7-3-15,-3 6-1 16,1 8-2-16,5 6 3 16,4 0 3-16,6-2 4 15,8 2 3-15,3-5 7 16,7-2 4-16,-3-7 7 16,-3-8 4-16,-5-8 3 15,-9-6-1-15,-4 0-7 16,0 1-5-16,-3-4-52 0,-1 2-43 15,0-2-125-15,0-5-65 16,6 1 44-16,2-1 67 16,1 3 139-16,-2 6 87 15,-1 10 84-15,-3 6 44 16,-1 11 11-16,1 11-16 16,-3 13-59-16,0 2-9 15,9 18-44-15,-1-4-16 16,7 14-23-16,5 5-10 15,-4-1-15-15,0 0-1 0,-2-15-34 16,-5-10-37-16,-2-23-48 16,1-12-477-16</inkml:trace>
  <inkml:trace contextRef="#ctx0" brushRef="#br0" timeOffset="416000.5801">21554 17273 1624 0,'6'-1'293'0,"13"0"-202"15,6-2-64-15,18-2-17 16,4-1-50-16</inkml:trace>
  <inkml:trace contextRef="#ctx0" brushRef="#br0" timeOffset="416509.1913">22095 16966 1391 0,'-6'-4'215'0,"-8"1"-97"16,-3 6-18-16,-5-1-19 15,-2 7-15-15,6 3-21 16,-2-1-10-16,14 7-25 15,4-2-6-15,4-2-2 16,9-1-1-16,4-3 2 16,3-2 1-16,5-1-1 15,-3-2 1-15,-8-5-11 16,-1-4-4-16,-11-3-10 16,-5 2-5-16,-9 3 9 0,-5 1 4 15,-3 2 16-15,3 7 14 16,1 1 22-16,4 8 12 15,8 4 17-15,-1-3-5 16,11 4-12-16,5-4-11 16,11-4-15-16,9-2-3 15,7-8-4-15,5-7-26 16,-2-8-106-16,-1-2-46 16</inkml:trace>
  <inkml:trace contextRef="#ctx0" brushRef="#br0" timeOffset="416680.7383">22437 16977 1540 0,'0'-4'340'16,"0"-3"-16"-16,0 4-184 15,0-1-44-15,-1 6-65 16,1-2-33-16,0 0-16 15</inkml:trace>
  <inkml:trace contextRef="#ctx0" brushRef="#br0" timeOffset="416842.2852">22426 17208 1840 0,'3'0'518'15,"-4"0"-295"-15,2 1-43 16,-1-1-112-16,0 0-30 16,0 0 264-16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8/12/2020</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179484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210289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194418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8</a:t>
            </a:fld>
            <a:endParaRPr lang="el-GR"/>
          </a:p>
        </p:txBody>
      </p:sp>
    </p:spTree>
    <p:extLst>
      <p:ext uri="{BB962C8B-B14F-4D97-AF65-F5344CB8AC3E}">
        <p14:creationId xmlns:p14="http://schemas.microsoft.com/office/powerpoint/2010/main" val="13681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9</a:t>
            </a:fld>
            <a:endParaRPr lang="el-GR"/>
          </a:p>
        </p:txBody>
      </p:sp>
    </p:spTree>
    <p:extLst>
      <p:ext uri="{BB962C8B-B14F-4D97-AF65-F5344CB8AC3E}">
        <p14:creationId xmlns:p14="http://schemas.microsoft.com/office/powerpoint/2010/main" val="146020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10</a:t>
            </a:fld>
            <a:endParaRPr lang="el-GR"/>
          </a:p>
        </p:txBody>
      </p:sp>
    </p:spTree>
    <p:extLst>
      <p:ext uri="{BB962C8B-B14F-4D97-AF65-F5344CB8AC3E}">
        <p14:creationId xmlns:p14="http://schemas.microsoft.com/office/powerpoint/2010/main" val="248199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11</a:t>
            </a:fld>
            <a:endParaRPr lang="el-GR"/>
          </a:p>
        </p:txBody>
      </p:sp>
    </p:spTree>
    <p:extLst>
      <p:ext uri="{BB962C8B-B14F-4D97-AF65-F5344CB8AC3E}">
        <p14:creationId xmlns:p14="http://schemas.microsoft.com/office/powerpoint/2010/main" val="223071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73596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23</a:t>
            </a:fld>
            <a:endParaRPr lang="el-GR"/>
          </a:p>
        </p:txBody>
      </p:sp>
    </p:spTree>
    <p:extLst>
      <p:ext uri="{BB962C8B-B14F-4D97-AF65-F5344CB8AC3E}">
        <p14:creationId xmlns:p14="http://schemas.microsoft.com/office/powerpoint/2010/main" val="402217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12/8/2020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12/8/2020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5.emf"/><Relationship Id="rId4" Type="http://schemas.openxmlformats.org/officeDocument/2006/relationships/customXml" Target="../ink/ink6.xml"/></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customXml" Target="../ink/ink1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customXml" Target="../ink/ink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dirty="0" smtClean="0">
                <a:solidFill>
                  <a:prstClr val="white"/>
                </a:solidFill>
                <a:latin typeface="Calibri" panose="020F0502020204030204"/>
              </a:rPr>
              <a:t>0</a:t>
            </a:r>
            <a:r>
              <a:rPr lang="el-GR" sz="2800" dirty="0" smtClean="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smtClean="0"/>
              <a:t>:</a:t>
            </a:r>
          </a:p>
          <a:p>
            <a:pPr lvl="1"/>
            <a:r>
              <a:rPr lang="el-GR" sz="2000" dirty="0" smtClean="0"/>
              <a:t>Ένας δακτύλιος ακτίνας </a:t>
            </a:r>
            <a:r>
              <a:rPr lang="el-GR" sz="2000" i="1" dirty="0" smtClean="0"/>
              <a:t>α</a:t>
            </a:r>
            <a:r>
              <a:rPr lang="el-GR" sz="2000" dirty="0" smtClean="0"/>
              <a:t> φέρει ομοιόμορφα κατανεμημένο θετικό φορτίο </a:t>
            </a:r>
            <a:r>
              <a:rPr lang="en-US" sz="2000" dirty="0" smtClean="0"/>
              <a:t>Q. </a:t>
            </a:r>
            <a:r>
              <a:rPr lang="el-GR" sz="2000" dirty="0" smtClean="0"/>
              <a:t>Υπολογίστε το ηλεκτρικό πεδίο στο σημείο </a:t>
            </a:r>
            <a:r>
              <a:rPr lang="en-US" sz="2000" dirty="0" smtClean="0"/>
              <a:t>P </a:t>
            </a:r>
            <a:r>
              <a:rPr lang="el-GR" sz="2000" dirty="0" smtClean="0"/>
              <a:t>που βρίσκεται σε απόσταση </a:t>
            </a:r>
            <a:r>
              <a:rPr lang="en-US" sz="2000" i="1" dirty="0" smtClean="0"/>
              <a:t>x</a:t>
            </a:r>
            <a:r>
              <a:rPr lang="en-US" sz="2000" dirty="0" smtClean="0"/>
              <a:t> </a:t>
            </a:r>
            <a:r>
              <a:rPr lang="el-GR" sz="2000" dirty="0" smtClean="0"/>
              <a:t>από το κέντρο του δακτυλίου και στον κάθετο άξονα στο επίπεδο του δακτυλίου.</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40" y="3276600"/>
            <a:ext cx="7940428" cy="321637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562400" y="3174120"/>
              <a:ext cx="5996520" cy="2829960"/>
            </p14:xfrm>
          </p:contentPart>
        </mc:Choice>
        <mc:Fallback xmlns="">
          <p:pic>
            <p:nvPicPr>
              <p:cNvPr id="4" name="Ink 3"/>
              <p:cNvPicPr/>
              <p:nvPr/>
            </p:nvPicPr>
            <p:blipFill>
              <a:blip r:embed="rId5"/>
              <a:stretch>
                <a:fillRect/>
              </a:stretch>
            </p:blipFill>
            <p:spPr>
              <a:xfrm>
                <a:off x="1555560" y="3162960"/>
                <a:ext cx="6011640" cy="2853360"/>
              </a:xfrm>
              <a:prstGeom prst="rect">
                <a:avLst/>
              </a:prstGeom>
            </p:spPr>
          </p:pic>
        </mc:Fallback>
      </mc:AlternateContent>
    </p:spTree>
    <p:extLst>
      <p:ext uri="{BB962C8B-B14F-4D97-AF65-F5344CB8AC3E}">
        <p14:creationId xmlns:p14="http://schemas.microsoft.com/office/powerpoint/2010/main" val="317464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74920" y="786960"/>
              <a:ext cx="8061840" cy="5756400"/>
            </p14:xfrm>
          </p:contentPart>
        </mc:Choice>
        <mc:Fallback xmlns="">
          <p:pic>
            <p:nvPicPr>
              <p:cNvPr id="4" name="Ink 3"/>
              <p:cNvPicPr/>
              <p:nvPr/>
            </p:nvPicPr>
            <p:blipFill>
              <a:blip r:embed="rId5"/>
              <a:stretch>
                <a:fillRect/>
              </a:stretch>
            </p:blipFill>
            <p:spPr>
              <a:xfrm>
                <a:off x="565200" y="777240"/>
                <a:ext cx="8079480" cy="5777640"/>
              </a:xfrm>
              <a:prstGeom prst="rect">
                <a:avLst/>
              </a:prstGeom>
            </p:spPr>
          </p:pic>
        </mc:Fallback>
      </mc:AlternateContent>
    </p:spTree>
    <p:extLst>
      <p:ext uri="{BB962C8B-B14F-4D97-AF65-F5344CB8AC3E}">
        <p14:creationId xmlns:p14="http://schemas.microsoft.com/office/powerpoint/2010/main" val="338065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499"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a:t> – </a:t>
            </a:r>
            <a:r>
              <a:rPr lang="en-US" b="1" dirty="0" smtClean="0"/>
              <a:t>2</a:t>
            </a:r>
            <a:r>
              <a:rPr lang="el-GR" b="1" baseline="30000" dirty="0" smtClean="0"/>
              <a:t>η</a:t>
            </a:r>
            <a:r>
              <a:rPr lang="el-GR" b="1" dirty="0" smtClean="0"/>
              <a:t> 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437440" y="928080"/>
              <a:ext cx="2014560" cy="630720"/>
            </p14:xfrm>
          </p:contentPart>
        </mc:Choice>
        <mc:Fallback xmlns="">
          <p:pic>
            <p:nvPicPr>
              <p:cNvPr id="4" name="Ink 3"/>
              <p:cNvPicPr/>
              <p:nvPr/>
            </p:nvPicPr>
            <p:blipFill>
              <a:blip r:embed="rId5"/>
              <a:stretch>
                <a:fillRect/>
              </a:stretch>
            </p:blipFill>
            <p:spPr>
              <a:xfrm>
                <a:off x="5427720" y="917640"/>
                <a:ext cx="203364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13360" y="1056600"/>
              <a:ext cx="7920000" cy="5438160"/>
            </p14:xfrm>
          </p:contentPart>
        </mc:Choice>
        <mc:Fallback xmlns="">
          <p:pic>
            <p:nvPicPr>
              <p:cNvPr id="6" name="Ink 5"/>
              <p:cNvPicPr/>
              <p:nvPr/>
            </p:nvPicPr>
            <p:blipFill>
              <a:blip r:embed="rId7"/>
              <a:stretch>
                <a:fillRect/>
              </a:stretch>
            </p:blipFill>
            <p:spPr>
              <a:xfrm>
                <a:off x="505080" y="1046520"/>
                <a:ext cx="7936200" cy="5458320"/>
              </a:xfrm>
              <a:prstGeom prst="rect">
                <a:avLst/>
              </a:prstGeom>
            </p:spPr>
          </p:pic>
        </mc:Fallback>
      </mc:AlternateContent>
    </p:spTree>
    <p:extLst>
      <p:ext uri="{BB962C8B-B14F-4D97-AF65-F5344CB8AC3E}">
        <p14:creationId xmlns:p14="http://schemas.microsoft.com/office/powerpoint/2010/main" val="3938306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81125"/>
            <a:ext cx="7948449" cy="4569730"/>
          </a:xfrm>
        </p:spPr>
        <p:txBody>
          <a:bodyPr>
            <a:normAutofit/>
          </a:bodyPr>
          <a:lstStyle/>
          <a:p>
            <a:r>
              <a:rPr lang="el-GR" b="1" dirty="0" smtClean="0"/>
              <a:t>Παράδειγμα 3:</a:t>
            </a:r>
          </a:p>
          <a:p>
            <a:pPr lvl="1"/>
            <a:r>
              <a:rPr lang="el-GR" sz="2000" dirty="0" smtClean="0"/>
              <a:t>Ένας δίσκος ακτίνας </a:t>
            </a:r>
            <a:r>
              <a:rPr lang="en-US" sz="2000" i="1" dirty="0" smtClean="0"/>
              <a:t>R</a:t>
            </a:r>
            <a:r>
              <a:rPr lang="en-US" sz="2000" dirty="0" smtClean="0"/>
              <a:t> </a:t>
            </a:r>
            <a:r>
              <a:rPr lang="el-GR" sz="2000" dirty="0" smtClean="0"/>
              <a:t>έχει ομοιόμορφο επιφανειακό φορτίο πυκνότητας σ. Υπολογίστε το ηλεκτρικό πεδίο στο σημείο </a:t>
            </a:r>
            <a:r>
              <a:rPr lang="en-US" sz="2000" dirty="0" smtClean="0"/>
              <a:t>P </a:t>
            </a:r>
            <a:r>
              <a:rPr lang="el-GR" sz="2000" dirty="0" smtClean="0"/>
              <a:t>σε απόσταση </a:t>
            </a:r>
            <a:r>
              <a:rPr lang="en-US" sz="2000" i="1" dirty="0" smtClean="0"/>
              <a:t>x</a:t>
            </a:r>
            <a:r>
              <a:rPr lang="en-US" sz="2000" dirty="0" smtClean="0"/>
              <a:t>, </a:t>
            </a:r>
            <a:r>
              <a:rPr lang="el-GR" sz="2000" dirty="0" smtClean="0"/>
              <a:t>και που βρίσκεται στον κάθετο άξονα που περνά από το κέντρο του δίσκου.</a:t>
            </a:r>
            <a:endParaRPr lang="el-G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48021"/>
            <a:ext cx="4095749" cy="355277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281920" y="792720"/>
              <a:ext cx="2286360" cy="679680"/>
            </p14:xfrm>
          </p:contentPart>
        </mc:Choice>
        <mc:Fallback xmlns="">
          <p:pic>
            <p:nvPicPr>
              <p:cNvPr id="4" name="Ink 3"/>
              <p:cNvPicPr/>
              <p:nvPr/>
            </p:nvPicPr>
            <p:blipFill>
              <a:blip r:embed="rId4"/>
              <a:stretch>
                <a:fillRect/>
              </a:stretch>
            </p:blipFill>
            <p:spPr>
              <a:xfrm>
                <a:off x="5271840" y="782640"/>
                <a:ext cx="2305800" cy="698760"/>
              </a:xfrm>
              <a:prstGeom prst="rect">
                <a:avLst/>
              </a:prstGeom>
            </p:spPr>
          </p:pic>
        </mc:Fallback>
      </mc:AlternateContent>
    </p:spTree>
    <p:extLst>
      <p:ext uri="{BB962C8B-B14F-4D97-AF65-F5344CB8AC3E}">
        <p14:creationId xmlns:p14="http://schemas.microsoft.com/office/powerpoint/2010/main" val="1072132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10560" y="802800"/>
              <a:ext cx="8161560" cy="5563080"/>
            </p14:xfrm>
          </p:contentPart>
        </mc:Choice>
        <mc:Fallback xmlns="">
          <p:pic>
            <p:nvPicPr>
              <p:cNvPr id="4" name="Ink 3"/>
              <p:cNvPicPr/>
              <p:nvPr/>
            </p:nvPicPr>
            <p:blipFill>
              <a:blip r:embed="rId4"/>
              <a:stretch>
                <a:fillRect/>
              </a:stretch>
            </p:blipFill>
            <p:spPr>
              <a:xfrm>
                <a:off x="601560" y="792000"/>
                <a:ext cx="8181720" cy="5583960"/>
              </a:xfrm>
              <a:prstGeom prst="rect">
                <a:avLst/>
              </a:prstGeom>
            </p:spPr>
          </p:pic>
        </mc:Fallback>
      </mc:AlternateContent>
    </p:spTree>
    <p:extLst>
      <p:ext uri="{BB962C8B-B14F-4D97-AF65-F5344CB8AC3E}">
        <p14:creationId xmlns:p14="http://schemas.microsoft.com/office/powerpoint/2010/main" val="244512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77800" y="847080"/>
              <a:ext cx="8429760" cy="5248800"/>
            </p14:xfrm>
          </p:contentPart>
        </mc:Choice>
        <mc:Fallback xmlns="">
          <p:pic>
            <p:nvPicPr>
              <p:cNvPr id="4" name="Ink 3"/>
              <p:cNvPicPr/>
              <p:nvPr/>
            </p:nvPicPr>
            <p:blipFill>
              <a:blip r:embed="rId4"/>
              <a:stretch>
                <a:fillRect/>
              </a:stretch>
            </p:blipFill>
            <p:spPr>
              <a:xfrm>
                <a:off x="568800" y="837720"/>
                <a:ext cx="8452080" cy="526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127560" y="1021320"/>
              <a:ext cx="2901960" cy="5780160"/>
            </p14:xfrm>
          </p:contentPart>
        </mc:Choice>
        <mc:Fallback xmlns="">
          <p:pic>
            <p:nvPicPr>
              <p:cNvPr id="6" name="Ink 5"/>
              <p:cNvPicPr/>
              <p:nvPr/>
            </p:nvPicPr>
            <p:blipFill>
              <a:blip r:embed="rId6"/>
              <a:stretch>
                <a:fillRect/>
              </a:stretch>
            </p:blipFill>
            <p:spPr>
              <a:xfrm>
                <a:off x="6120720" y="1011960"/>
                <a:ext cx="2919240" cy="5800320"/>
              </a:xfrm>
              <a:prstGeom prst="rect">
                <a:avLst/>
              </a:prstGeom>
            </p:spPr>
          </p:pic>
        </mc:Fallback>
      </mc:AlternateContent>
    </p:spTree>
    <p:extLst>
      <p:ext uri="{BB962C8B-B14F-4D97-AF65-F5344CB8AC3E}">
        <p14:creationId xmlns:p14="http://schemas.microsoft.com/office/powerpoint/2010/main" val="361837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68800" y="2440800"/>
              <a:ext cx="3876120" cy="3285360"/>
            </p14:xfrm>
          </p:contentPart>
        </mc:Choice>
        <mc:Fallback xmlns="">
          <p:pic>
            <p:nvPicPr>
              <p:cNvPr id="4" name="Ink 3"/>
              <p:cNvPicPr/>
              <p:nvPr/>
            </p:nvPicPr>
            <p:blipFill>
              <a:blip r:embed="rId4"/>
              <a:stretch>
                <a:fillRect/>
              </a:stretch>
            </p:blipFill>
            <p:spPr>
              <a:xfrm>
                <a:off x="561240" y="2430720"/>
                <a:ext cx="3894120" cy="3305520"/>
              </a:xfrm>
              <a:prstGeom prst="rect">
                <a:avLst/>
              </a:prstGeom>
            </p:spPr>
          </p:pic>
        </mc:Fallback>
      </mc:AlternateContent>
    </p:spTree>
    <p:extLst>
      <p:ext uri="{BB962C8B-B14F-4D97-AF65-F5344CB8AC3E}">
        <p14:creationId xmlns:p14="http://schemas.microsoft.com/office/powerpoint/2010/main" val="2268513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50" cy="5105400"/>
          </a:xfrm>
        </p:spPr>
        <p:txBody>
          <a:bodyPr>
            <a:normAutofit lnSpcReduction="10000"/>
          </a:bodyPr>
          <a:lstStyle/>
          <a:p>
            <a:r>
              <a:rPr lang="el-GR" b="1" dirty="0" smtClean="0"/>
              <a:t>Ηλεκτρικά Πεδία</a:t>
            </a:r>
          </a:p>
          <a:p>
            <a:pPr lvl="1"/>
            <a:r>
              <a:rPr lang="el-GR" sz="2400" dirty="0" smtClean="0"/>
              <a:t>Σε όλα τα παραδείγματα είδατε τη φιλοσοφία προσέγγισης</a:t>
            </a:r>
          </a:p>
          <a:p>
            <a:pPr lvl="1"/>
            <a:endParaRPr lang="el-GR" sz="2400" dirty="0" smtClean="0"/>
          </a:p>
          <a:p>
            <a:pPr lvl="1"/>
            <a:r>
              <a:rPr lang="el-GR" sz="2400" dirty="0" smtClean="0"/>
              <a:t>Από ένα μικρό, «σημειακό» φορτίο (είτε πραγματικό σημειακό φορτίο είτε κατανομή μικρού φορτίου) γενικεύσαμε σε ολόκληρη την κατανομή φορτίου</a:t>
            </a:r>
          </a:p>
          <a:p>
            <a:pPr lvl="1"/>
            <a:endParaRPr lang="el-GR" sz="2400" dirty="0" smtClean="0"/>
          </a:p>
          <a:p>
            <a:pPr lvl="1"/>
            <a:r>
              <a:rPr lang="el-GR" sz="2400" dirty="0" smtClean="0"/>
              <a:t>Υπολογίσαμε τη συνεισφορά ηλεκτρικού πεδίου σε ένα σημείο λόγω του σημειακού φορτίου</a:t>
            </a:r>
          </a:p>
          <a:p>
            <a:pPr lvl="1"/>
            <a:endParaRPr lang="el-GR" sz="2400" dirty="0" smtClean="0"/>
          </a:p>
          <a:p>
            <a:pPr lvl="1"/>
            <a:r>
              <a:rPr lang="el-GR" sz="2400" dirty="0" smtClean="0"/>
              <a:t>Αθροίσαμε (ολοκληρώσαμε) όλες τις συνεισφορές που οφείλονται σε όλα τα σημειακά φορτία</a:t>
            </a:r>
            <a:endParaRPr lang="el-GR" sz="2400" dirty="0"/>
          </a:p>
        </p:txBody>
      </p:sp>
    </p:spTree>
    <p:extLst>
      <p:ext uri="{BB962C8B-B14F-4D97-AF65-F5344CB8AC3E}">
        <p14:creationId xmlns:p14="http://schemas.microsoft.com/office/powerpoint/2010/main" val="81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a:bodyPr>
              <a:lstStyle/>
              <a:p>
                <a:r>
                  <a:rPr lang="el-GR" b="1" dirty="0" smtClean="0"/>
                  <a:t>Δυναμικές Γραμμές Ηλεκτρικού Πεδίου</a:t>
                </a:r>
              </a:p>
              <a:p>
                <a:pPr lvl="1"/>
                <a:r>
                  <a:rPr lang="el-GR" dirty="0" smtClean="0"/>
                  <a:t>Δεν μπορούμε να δούμε ένα ηλεκτρικό πεδίο</a:t>
                </a:r>
              </a:p>
              <a:p>
                <a:pPr lvl="1"/>
                <a:r>
                  <a:rPr lang="el-GR" dirty="0" smtClean="0"/>
                  <a:t>Ένας βολικός τρόπος αναπαράστασης είναι οι </a:t>
                </a:r>
                <a:r>
                  <a:rPr lang="el-GR" b="1" dirty="0" smtClean="0"/>
                  <a:t>δυναμικές γραμμές </a:t>
                </a:r>
                <a:r>
                  <a:rPr lang="el-GR" dirty="0" smtClean="0"/>
                  <a:t>ηλεκτρικού πεδίου</a:t>
                </a:r>
              </a:p>
              <a:p>
                <a:pPr lvl="2"/>
                <a:r>
                  <a:rPr lang="el-GR" dirty="0" smtClean="0"/>
                  <a:t>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r>
                  <a:rPr lang="el-GR" dirty="0" smtClean="0"/>
                  <a:t> είναι εφαπτόμενο σε μια δυναμική γραμμή που διέρχεται από κάθε σημείο</a:t>
                </a:r>
                <a:r>
                  <a:rPr lang="en-US" dirty="0" smtClean="0"/>
                  <a:t> </a:t>
                </a:r>
                <a:r>
                  <a:rPr lang="el-GR" dirty="0" smtClean="0"/>
                  <a:t>του χώρου</a:t>
                </a:r>
              </a:p>
              <a:p>
                <a:pPr lvl="2"/>
                <a:r>
                  <a:rPr lang="el-GR" dirty="0" smtClean="0"/>
                  <a:t>Η κατεύθυνση της γραμμής είναι όμοια με αυτή της ηλεκτρικής δύναμης που ασκείται σε ένα θετικά φορτισμένο σωματίδιο που βρίσκεται στο πεδίο</a:t>
                </a:r>
              </a:p>
              <a:p>
                <a:pPr lvl="2"/>
                <a:r>
                  <a:rPr lang="el-GR" dirty="0" smtClean="0"/>
                  <a:t>Ο αριθμός των γραμμών ανά μονάδα επιφάνειας διαμέσου μιας επιφάνειας που είναι κάθετη στις δυναμικές γραμμές είναι ανάλογη του μέτρου του ηλεκτρικού πεδίου</a:t>
                </a:r>
              </a:p>
              <a:p>
                <a:pPr lvl="3"/>
                <a:r>
                  <a:rPr lang="el-GR" dirty="0" smtClean="0"/>
                  <a:t>Με άλλα λόγια, οι δυναμικές γραμμές είναι πιο πυκνές όπου η «δύναμη» του πεδίου είναι μεγαλύτερη</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955" r="-1380"/>
                </a:stretch>
              </a:blipFill>
            </p:spPr>
            <p:txBody>
              <a:bodyPr/>
              <a:lstStyle/>
              <a:p>
                <a:r>
                  <a:rPr lang="el-GR">
                    <a:noFill/>
                  </a:rPr>
                  <a:t> </a:t>
                </a:r>
              </a:p>
            </p:txBody>
          </p:sp>
        </mc:Fallback>
      </mc:AlternateContent>
    </p:spTree>
    <p:extLst>
      <p:ext uri="{BB962C8B-B14F-4D97-AF65-F5344CB8AC3E}">
        <p14:creationId xmlns:p14="http://schemas.microsoft.com/office/powerpoint/2010/main" val="12344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28800"/>
            <a:ext cx="5257799" cy="4609265"/>
          </a:xfrm>
          <a:prstGeom prst="rect">
            <a:avLst/>
          </a:prstGeom>
        </p:spPr>
      </p:pic>
    </p:spTree>
    <p:extLst>
      <p:ext uri="{BB962C8B-B14F-4D97-AF65-F5344CB8AC3E}">
        <p14:creationId xmlns:p14="http://schemas.microsoft.com/office/powerpoint/2010/main" val="428802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a:t>
            </a:r>
            <a:r>
              <a:rPr lang="el-GR" dirty="0"/>
              <a:t>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5105400"/>
          </a:xfrm>
        </p:spPr>
        <p:txBody>
          <a:bodyPr>
            <a:normAutofit/>
          </a:bodyPr>
          <a:lstStyle/>
          <a:p>
            <a:r>
              <a:rPr lang="el-GR" b="1" dirty="0" smtClean="0"/>
              <a:t>Δυναμικές Γραμμές Ηλεκτρικού Πεδίου</a:t>
            </a:r>
          </a:p>
          <a:p>
            <a:pPr lvl="1"/>
            <a:r>
              <a:rPr lang="el-GR" dirty="0" smtClean="0"/>
              <a:t>Πώς τις σχεδιάζουμε;</a:t>
            </a:r>
          </a:p>
          <a:p>
            <a:pPr lvl="2"/>
            <a:endParaRPr lang="en-US" dirty="0" smtClean="0"/>
          </a:p>
          <a:p>
            <a:pPr lvl="2"/>
            <a:r>
              <a:rPr lang="el-GR" dirty="0" smtClean="0"/>
              <a:t>Οι γραμμές πρέπει να ξεκινούν από θετικό φορτίο και να καταλήγουν σε αρνητικό φορτίο. Αν υπάρχει πλεόνασμα κάποιου φορτίου, τότε οι δυναμικές γραμμές θα ξεκινούν ή θα τελειώνουν απειροστά μακριά.</a:t>
            </a:r>
          </a:p>
          <a:p>
            <a:pPr lvl="2"/>
            <a:endParaRPr lang="en-US" dirty="0" smtClean="0"/>
          </a:p>
          <a:p>
            <a:pPr lvl="2"/>
            <a:r>
              <a:rPr lang="el-GR" dirty="0" smtClean="0"/>
              <a:t>Ο αριθμός των γραμμών που ξεκινούν από ένα θετικό φορτίο ή πλησιάζουν ένα αρνητικό φορτίο είναι ανάλογη του μέτρου του φορτίου.</a:t>
            </a:r>
          </a:p>
          <a:p>
            <a:pPr lvl="2"/>
            <a:endParaRPr lang="en-US" dirty="0" smtClean="0"/>
          </a:p>
          <a:p>
            <a:pPr lvl="2"/>
            <a:r>
              <a:rPr lang="el-GR" dirty="0" smtClean="0"/>
              <a:t>Οι δυναμικές γραμμές δεν τέμνονται.</a:t>
            </a:r>
          </a:p>
        </p:txBody>
      </p:sp>
    </p:spTree>
    <p:extLst>
      <p:ext uri="{BB962C8B-B14F-4D97-AF65-F5344CB8AC3E}">
        <p14:creationId xmlns:p14="http://schemas.microsoft.com/office/powerpoint/2010/main" val="12154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3969680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034720" y="4761720"/>
              <a:ext cx="1233360" cy="57240"/>
            </p14:xfrm>
          </p:contentPart>
        </mc:Choice>
        <mc:Fallback xmlns="">
          <p:pic>
            <p:nvPicPr>
              <p:cNvPr id="6" name="Ink 5"/>
              <p:cNvPicPr/>
              <p:nvPr/>
            </p:nvPicPr>
            <p:blipFill>
              <a:blip r:embed="rId5"/>
              <a:stretch>
                <a:fillRect/>
              </a:stretch>
            </p:blipFill>
            <p:spPr>
              <a:xfrm>
                <a:off x="2027160" y="4754160"/>
                <a:ext cx="1248480" cy="72360"/>
              </a:xfrm>
              <a:prstGeom prst="rect">
                <a:avLst/>
              </a:prstGeom>
            </p:spPr>
          </p:pic>
        </mc:Fallback>
      </mc:AlternateContent>
    </p:spTree>
    <p:extLst>
      <p:ext uri="{BB962C8B-B14F-4D97-AF65-F5344CB8AC3E}">
        <p14:creationId xmlns:p14="http://schemas.microsoft.com/office/powerpoint/2010/main" val="3847725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181600"/>
              </a:xfrm>
            </p:spPr>
            <p:txBody>
              <a:bodyPr>
                <a:normAutofit fontScale="92500" lnSpcReduction="20000"/>
              </a:bodyPr>
              <a:lstStyle/>
              <a:p>
                <a:r>
                  <a:rPr lang="el-GR" b="1" dirty="0" smtClean="0"/>
                  <a:t>Ο νόμος του </a:t>
                </a:r>
                <a:r>
                  <a:rPr lang="en-US" b="1" dirty="0" smtClean="0"/>
                  <a:t>Coulomb</a:t>
                </a:r>
              </a:p>
              <a:p>
                <a:pPr lvl="1"/>
                <a:r>
                  <a:rPr lang="el-GR" b="1" dirty="0" smtClean="0"/>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0" smtClean="0">
                            <a:latin typeface="Cambria Math" panose="02040503050406030204" pitchFamily="18" charset="0"/>
                          </a:rPr>
                          <m:t>𝐪</m:t>
                        </m:r>
                      </m:e>
                      <m:sub>
                        <m:r>
                          <a:rPr lang="en-US" b="1" i="0" smtClean="0">
                            <a:latin typeface="Cambria Math" panose="02040503050406030204" pitchFamily="18" charset="0"/>
                          </a:rPr>
                          <m:t>𝟏</m:t>
                        </m:r>
                      </m:sub>
                    </m:sSub>
                    <m:r>
                      <a:rPr lang="en-US" b="1" i="0" smtClean="0">
                        <a:latin typeface="Cambria Math" panose="02040503050406030204" pitchFamily="18" charset="0"/>
                      </a:rPr>
                      <m:t>, </m:t>
                    </m:r>
                    <m:sSub>
                      <m:sSubPr>
                        <m:ctrlPr>
                          <a:rPr lang="el-GR" b="1" i="1" smtClean="0">
                            <a:latin typeface="Cambria Math" panose="02040503050406030204" pitchFamily="18" charset="0"/>
                          </a:rPr>
                        </m:ctrlPr>
                      </m:sSubPr>
                      <m:e>
                        <m:r>
                          <a:rPr lang="en-US" b="1" i="0" smtClean="0">
                            <a:latin typeface="Cambria Math" panose="02040503050406030204" pitchFamily="18" charset="0"/>
                          </a:rPr>
                          <m:t>𝐪</m:t>
                        </m:r>
                      </m:e>
                      <m:sub>
                        <m:r>
                          <a:rPr lang="en-US" b="1" i="0" smtClean="0">
                            <a:latin typeface="Cambria Math" panose="02040503050406030204" pitchFamily="18" charset="0"/>
                          </a:rPr>
                          <m:t>𝟐</m:t>
                        </m:r>
                      </m:sub>
                    </m:sSub>
                  </m:oMath>
                </a14:m>
                <a:r>
                  <a:rPr lang="el-GR" b="1" dirty="0" smtClean="0"/>
                  <a:t>(μηδενικού μεγέθους) που απέχουν απόσταση </a:t>
                </a:r>
                <a14:m>
                  <m:oMath xmlns:m="http://schemas.openxmlformats.org/officeDocument/2006/math">
                    <m:r>
                      <a:rPr lang="en-US" b="1" i="0" smtClean="0">
                        <a:latin typeface="Cambria Math" panose="02040503050406030204" pitchFamily="18" charset="0"/>
                      </a:rPr>
                      <m:t>𝐫</m:t>
                    </m:r>
                  </m:oMath>
                </a14:m>
                <a:r>
                  <a:rPr lang="en-US" b="1" dirty="0" smtClean="0"/>
                  <a:t> </a:t>
                </a:r>
                <a:r>
                  <a:rPr lang="el-GR" b="1" dirty="0" smtClean="0"/>
                  <a:t>μεταξύ τους δίνεται από τη σχέση</a:t>
                </a:r>
                <a:br>
                  <a:rPr lang="el-GR" b="1" dirty="0" smtClean="0"/>
                </a:br>
                <a:r>
                  <a:rPr lang="el-GR" b="1" dirty="0" smtClean="0"/>
                  <a:t> </a:t>
                </a:r>
                <a:r>
                  <a:rPr lang="el-GR" b="1" dirty="0" smtClean="0">
                    <a:latin typeface="Cambria Math" panose="02040503050406030204" pitchFamily="18" charset="0"/>
                  </a:rPr>
                  <a:t/>
                </a:r>
                <a:br>
                  <a:rPr lang="el-GR" b="1" dirty="0" smtClean="0">
                    <a:latin typeface="Cambria Math" panose="02040503050406030204" pitchFamily="18"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dirty="0"/>
              </a:p>
              <a:p>
                <a:pPr marL="365760" lvl="1" indent="0">
                  <a:buNone/>
                </a:pPr>
                <a:r>
                  <a:rPr lang="el-GR" dirty="0" smtClean="0"/>
                  <a:t>    </a:t>
                </a:r>
                <a:br>
                  <a:rPr lang="el-GR" dirty="0" smtClean="0"/>
                </a:br>
                <a:r>
                  <a:rPr lang="el-GR" dirty="0" smtClean="0"/>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t> είναι η σταθερά του </a:t>
                </a:r>
                <a:r>
                  <a:rPr lang="en-US" dirty="0" smtClean="0"/>
                  <a:t>Coulomb</a:t>
                </a:r>
                <a:endParaRPr lang="el-GR" dirty="0" smtClean="0"/>
              </a:p>
              <a:p>
                <a:pPr lvl="1"/>
                <a:r>
                  <a:rPr lang="el-GR" dirty="0"/>
                  <a:t>Σταθερά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endParaRPr lang="en-US" i="1"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=8.987</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9</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den>
                    </m:f>
                  </m:oMath>
                </a14:m>
                <a:endParaRPr lang="en-US" i="1" dirty="0"/>
              </a:p>
              <a:p>
                <a:pPr lvl="1"/>
                <a:r>
                  <a:rPr lang="el-GR" dirty="0"/>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4</m:t>
                        </m:r>
                        <m:r>
                          <a:rPr lang="el-GR" i="1">
                            <a:latin typeface="Cambria Math" panose="02040503050406030204" pitchFamily="18" charset="0"/>
                          </a:rPr>
                          <m:t>𝜋</m:t>
                        </m:r>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den>
                    </m:f>
                  </m:oMath>
                </a14:m>
                <a:endParaRPr lang="el-GR" dirty="0"/>
              </a:p>
              <a:p>
                <a:pPr lvl="2"/>
                <a:r>
                  <a:rPr lang="el-GR" dirty="0"/>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i="1">
                        <a:latin typeface="Cambria Math" panose="02040503050406030204" pitchFamily="18" charset="0"/>
                      </a:rPr>
                      <m:t>=8.854</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10</m:t>
                        </m:r>
                      </m:e>
                      <m:sup>
                        <m:r>
                          <a:rPr lang="el-GR" i="1">
                            <a:latin typeface="Cambria Math" panose="02040503050406030204" pitchFamily="18" charset="0"/>
                            <a:ea typeface="Cambria Math" panose="02040503050406030204" pitchFamily="18" charset="0"/>
                          </a:rPr>
                          <m:t>−12</m:t>
                        </m:r>
                      </m:sup>
                    </m:sSup>
                    <m:f>
                      <m:fPr>
                        <m:ctrlPr>
                          <a:rPr lang="en-US" i="1">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r>
                      <a:rPr lang="el-GR">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και λέγεται </a:t>
                </a:r>
                <a:r>
                  <a:rPr lang="el-GR" b="1" i="1" dirty="0">
                    <a:ea typeface="Cambria Math" panose="02040503050406030204" pitchFamily="18" charset="0"/>
                  </a:rPr>
                  <a:t>διηλεκτρική σταθερά του </a:t>
                </a:r>
                <a:r>
                  <a:rPr lang="el-GR" b="1" i="1" dirty="0" smtClean="0">
                    <a:ea typeface="Cambria Math" panose="02040503050406030204" pitchFamily="18" charset="0"/>
                  </a:rPr>
                  <a:t>κενού</a:t>
                </a:r>
                <a:endParaRPr lang="el-GR" dirty="0"/>
              </a:p>
              <a:p>
                <a:pPr lvl="1"/>
                <a:r>
                  <a:rPr lang="el-GR" dirty="0"/>
                  <a:t>Το μικρότερο ελεύθερο φορτίο που έχει βρεθεί στη φύση είναι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=1.602×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181600"/>
              </a:xfrm>
              <a:blipFill rotWithShape="0">
                <a:blip r:embed="rId2"/>
                <a:stretch>
                  <a:fillRect t="-2118"/>
                </a:stretch>
              </a:blipFill>
            </p:spPr>
            <p:txBody>
              <a:bodyPr/>
              <a:lstStyle/>
              <a:p>
                <a:r>
                  <a:rPr lang="el-GR">
                    <a:noFill/>
                  </a:rPr>
                  <a:t> </a:t>
                </a:r>
              </a:p>
            </p:txBody>
          </p:sp>
        </mc:Fallback>
      </mc:AlternateContent>
    </p:spTree>
    <p:extLst>
      <p:ext uri="{BB962C8B-B14F-4D97-AF65-F5344CB8AC3E}">
        <p14:creationId xmlns:p14="http://schemas.microsoft.com/office/powerpoint/2010/main" val="5960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77500" lnSpcReduction="20000"/>
              </a:bodyPr>
              <a:lstStyle/>
              <a:p>
                <a:r>
                  <a:rPr lang="el-GR" b="1" dirty="0" smtClean="0"/>
                  <a:t>Ηλεκτρικό πεδίο</a:t>
                </a:r>
                <a:endParaRPr lang="en-US" b="1" dirty="0" smtClean="0"/>
              </a:p>
              <a:p>
                <a:pPr lvl="1"/>
                <a:r>
                  <a:rPr lang="el-GR" sz="2300" b="1" dirty="0" smtClean="0"/>
                  <a:t>Ηλεκτρικό Πεδίο </a:t>
                </a:r>
                <a14:m>
                  <m:oMath xmlns:m="http://schemas.openxmlformats.org/officeDocument/2006/math">
                    <m:acc>
                      <m:accPr>
                        <m:chr m:val="⃗"/>
                        <m:ctrlPr>
                          <a:rPr lang="el-GR" sz="2300" b="1" i="1" smtClean="0">
                            <a:latin typeface="Cambria Math" panose="02040503050406030204" pitchFamily="18" charset="0"/>
                          </a:rPr>
                        </m:ctrlPr>
                      </m:accPr>
                      <m:e>
                        <m:r>
                          <a:rPr lang="en-US" sz="2300" b="1" i="1" smtClean="0">
                            <a:latin typeface="Cambria Math" panose="02040503050406030204" pitchFamily="18" charset="0"/>
                          </a:rPr>
                          <m:t>𝑬</m:t>
                        </m:r>
                      </m:e>
                    </m:acc>
                  </m:oMath>
                </a14:m>
                <a:r>
                  <a:rPr lang="en-US" sz="2300" b="1" dirty="0" smtClean="0"/>
                  <a:t> </a:t>
                </a:r>
                <a:r>
                  <a:rPr lang="el-GR" sz="2300" b="1" dirty="0" smtClean="0"/>
                  <a:t>σε ένα σημείο του χώρου: η ηλεκτρική δύναμη που ασκείται σε ένα σωματίδιο </a:t>
                </a:r>
                <a14:m>
                  <m:oMath xmlns:m="http://schemas.openxmlformats.org/officeDocument/2006/math">
                    <m:sSub>
                      <m:sSubPr>
                        <m:ctrlPr>
                          <a:rPr lang="el-GR" sz="2300" b="1" i="1" smtClean="0">
                            <a:latin typeface="Cambria Math" panose="02040503050406030204" pitchFamily="18" charset="0"/>
                          </a:rPr>
                        </m:ctrlPr>
                      </m:sSubPr>
                      <m:e>
                        <m:r>
                          <a:rPr lang="en-US" sz="2300" b="1" i="1" smtClean="0">
                            <a:latin typeface="Cambria Math" panose="02040503050406030204" pitchFamily="18" charset="0"/>
                          </a:rPr>
                          <m:t>𝒒</m:t>
                        </m:r>
                      </m:e>
                      <m:sub>
                        <m:r>
                          <a:rPr lang="en-US" sz="2300" b="1" i="1" smtClean="0">
                            <a:latin typeface="Cambria Math" panose="02040503050406030204" pitchFamily="18" charset="0"/>
                          </a:rPr>
                          <m:t>𝟎</m:t>
                        </m:r>
                      </m:sub>
                    </m:sSub>
                  </m:oMath>
                </a14:m>
                <a:r>
                  <a:rPr lang="en-US" sz="2300" b="1" dirty="0" smtClean="0"/>
                  <a:t>, </a:t>
                </a:r>
                <a:r>
                  <a:rPr lang="el-GR" sz="2300" b="1" dirty="0" smtClean="0"/>
                  <a:t>δια το φορτίο αυτό </a:t>
                </a:r>
                <a:endParaRPr lang="en-US" sz="2300" b="1"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sz="2300" b="1" i="1" smtClean="0">
                              <a:latin typeface="Cambria Math" panose="02040503050406030204" pitchFamily="18" charset="0"/>
                            </a:rPr>
                          </m:ctrlPr>
                        </m:accPr>
                        <m:e>
                          <m:r>
                            <a:rPr lang="en-US" sz="2300" b="1" i="1" smtClean="0">
                              <a:latin typeface="Cambria Math" panose="02040503050406030204" pitchFamily="18" charset="0"/>
                            </a:rPr>
                            <m:t>𝑬</m:t>
                          </m:r>
                        </m:e>
                      </m:acc>
                      <m:r>
                        <a:rPr lang="en-US" sz="2300" b="1" i="1" smtClean="0">
                          <a:latin typeface="Cambria Math" panose="02040503050406030204" pitchFamily="18" charset="0"/>
                        </a:rPr>
                        <m:t>=</m:t>
                      </m:r>
                      <m:f>
                        <m:fPr>
                          <m:ctrlPr>
                            <a:rPr lang="en-US" sz="2300" b="1" i="1" smtClean="0">
                              <a:latin typeface="Cambria Math" panose="02040503050406030204" pitchFamily="18" charset="0"/>
                            </a:rPr>
                          </m:ctrlPr>
                        </m:fPr>
                        <m:num>
                          <m:sSub>
                            <m:sSubPr>
                              <m:ctrlPr>
                                <a:rPr lang="en-US" sz="2300" b="1" i="1" smtClean="0">
                                  <a:latin typeface="Cambria Math" panose="02040503050406030204" pitchFamily="18" charset="0"/>
                                </a:rPr>
                              </m:ctrlPr>
                            </m:sSubPr>
                            <m:e>
                              <m:acc>
                                <m:accPr>
                                  <m:chr m:val="⃗"/>
                                  <m:ctrlPr>
                                    <a:rPr lang="en-US" sz="2300" b="1" i="1" smtClean="0">
                                      <a:latin typeface="Cambria Math" panose="02040503050406030204" pitchFamily="18" charset="0"/>
                                    </a:rPr>
                                  </m:ctrlPr>
                                </m:accPr>
                                <m:e>
                                  <m:r>
                                    <a:rPr lang="en-US" sz="2300" b="1" i="1" smtClean="0">
                                      <a:latin typeface="Cambria Math" panose="02040503050406030204" pitchFamily="18" charset="0"/>
                                    </a:rPr>
                                    <m:t>𝑭</m:t>
                                  </m:r>
                                </m:e>
                              </m:acc>
                            </m:e>
                            <m:sub>
                              <m:r>
                                <a:rPr lang="en-US" sz="2300" b="1" i="1" smtClean="0">
                                  <a:latin typeface="Cambria Math" panose="02040503050406030204" pitchFamily="18" charset="0"/>
                                </a:rPr>
                                <m:t>𝒆</m:t>
                              </m:r>
                            </m:sub>
                          </m:sSub>
                        </m:num>
                        <m:den>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𝒒</m:t>
                              </m:r>
                            </m:e>
                            <m:sub>
                              <m:r>
                                <a:rPr lang="en-US" sz="2300" b="1" i="1" smtClean="0">
                                  <a:latin typeface="Cambria Math" panose="02040503050406030204" pitchFamily="18" charset="0"/>
                                </a:rPr>
                                <m:t>𝟎</m:t>
                              </m:r>
                            </m:sub>
                          </m:sSub>
                        </m:den>
                      </m:f>
                    </m:oMath>
                  </m:oMathPara>
                </a14:m>
                <a:endParaRPr lang="en-US" sz="2300" b="1" dirty="0" smtClean="0"/>
              </a:p>
              <a:p>
                <a:pPr lvl="1"/>
                <a:r>
                  <a:rPr lang="el-GR" sz="2300" dirty="0" smtClean="0"/>
                  <a:t>Ένα ηλεκτρικό πεδίο υπάρχει σε ένα σημείο του χώρου αν ένα φορτισμένο σωματίδιο (με μικρό </a:t>
                </a:r>
                <a14:m>
                  <m:oMath xmlns:m="http://schemas.openxmlformats.org/officeDocument/2006/math">
                    <m:sSub>
                      <m:sSubPr>
                        <m:ctrlPr>
                          <a:rPr lang="en-US" sz="2300" b="0" i="1" smtClean="0">
                            <a:latin typeface="Cambria Math" panose="02040503050406030204" pitchFamily="18" charset="0"/>
                          </a:rPr>
                        </m:ctrlPr>
                      </m:sSubPr>
                      <m:e>
                        <m:r>
                          <a:rPr lang="en-US" sz="2300" i="1">
                            <a:latin typeface="Cambria Math" panose="02040503050406030204" pitchFamily="18" charset="0"/>
                          </a:rPr>
                          <m:t>𝑞</m:t>
                        </m:r>
                      </m:e>
                      <m:sub>
                        <m:r>
                          <a:rPr lang="en-US" sz="2300" b="0" i="1" smtClean="0">
                            <a:latin typeface="Cambria Math" panose="02040503050406030204" pitchFamily="18" charset="0"/>
                          </a:rPr>
                          <m:t>0</m:t>
                        </m:r>
                      </m:sub>
                    </m:sSub>
                  </m:oMath>
                </a14:m>
                <a:r>
                  <a:rPr lang="el-GR" sz="2300" dirty="0" smtClean="0"/>
                  <a:t>) υφίσταται μια ηλεκτρική δύναμη </a:t>
                </a:r>
                <a:r>
                  <a:rPr lang="en-US" sz="2300" dirty="0" smtClean="0"/>
                  <a:t/>
                </a:r>
                <a:br>
                  <a:rPr lang="en-US" sz="2300" dirty="0" smtClean="0"/>
                </a:br>
                <a:endParaRPr lang="en-US" sz="23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sz="2300" b="1" i="1" smtClean="0">
                              <a:latin typeface="Cambria Math" panose="02040503050406030204" pitchFamily="18" charset="0"/>
                            </a:rPr>
                          </m:ctrlPr>
                        </m:sSubPr>
                        <m:e>
                          <m:acc>
                            <m:accPr>
                              <m:chr m:val="⃗"/>
                              <m:ctrlPr>
                                <a:rPr lang="el-GR" sz="2300" b="1" i="1" smtClean="0">
                                  <a:latin typeface="Cambria Math" panose="02040503050406030204" pitchFamily="18" charset="0"/>
                                </a:rPr>
                              </m:ctrlPr>
                            </m:accPr>
                            <m:e>
                              <m:r>
                                <a:rPr lang="en-US" sz="2300" b="1" i="1" smtClean="0">
                                  <a:latin typeface="Cambria Math" panose="02040503050406030204" pitchFamily="18" charset="0"/>
                                </a:rPr>
                                <m:t>𝑭</m:t>
                              </m:r>
                            </m:e>
                          </m:acc>
                        </m:e>
                        <m:sub>
                          <m:r>
                            <a:rPr lang="en-US" sz="2300" b="1" i="1" smtClean="0">
                              <a:latin typeface="Cambria Math" panose="02040503050406030204" pitchFamily="18" charset="0"/>
                            </a:rPr>
                            <m:t>𝒆</m:t>
                          </m:r>
                        </m:sub>
                      </m:sSub>
                      <m:r>
                        <a:rPr lang="en-US" sz="2300" b="1" i="1" smtClean="0">
                          <a:latin typeface="Cambria Math" panose="02040503050406030204" pitchFamily="18" charset="0"/>
                        </a:rPr>
                        <m:t>=</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𝒒</m:t>
                          </m:r>
                        </m:e>
                        <m:sub>
                          <m:r>
                            <a:rPr lang="en-US" sz="2300" b="1" i="1" smtClean="0">
                              <a:latin typeface="Cambria Math" panose="02040503050406030204" pitchFamily="18" charset="0"/>
                            </a:rPr>
                            <m:t>𝟎</m:t>
                          </m:r>
                        </m:sub>
                      </m:sSub>
                      <m:acc>
                        <m:accPr>
                          <m:chr m:val="⃗"/>
                          <m:ctrlPr>
                            <a:rPr lang="en-US" sz="2300" b="1" i="1" smtClean="0">
                              <a:latin typeface="Cambria Math" panose="02040503050406030204" pitchFamily="18" charset="0"/>
                            </a:rPr>
                          </m:ctrlPr>
                        </m:accPr>
                        <m:e>
                          <m:r>
                            <a:rPr lang="en-US" sz="2300" b="1" i="1" smtClean="0">
                              <a:latin typeface="Cambria Math" panose="02040503050406030204" pitchFamily="18" charset="0"/>
                            </a:rPr>
                            <m:t>𝑬</m:t>
                          </m:r>
                        </m:e>
                      </m:acc>
                    </m:oMath>
                  </m:oMathPara>
                </a14:m>
                <a:endParaRPr lang="el-GR" sz="2300" b="1" dirty="0" smtClean="0"/>
              </a:p>
              <a:p>
                <a:pPr marL="365760" lvl="1" indent="0">
                  <a:buNone/>
                </a:pPr>
                <a:endParaRPr lang="en-US" sz="1000" i="1" dirty="0" smtClean="0">
                  <a:latin typeface="Cambria Math" panose="02040503050406030204" pitchFamily="18" charset="0"/>
                </a:endParaRPr>
              </a:p>
              <a:p>
                <a:pPr lvl="1"/>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𝑞</m:t>
                        </m:r>
                      </m:e>
                      <m:sub>
                        <m:r>
                          <a:rPr lang="en-US" sz="2300" i="1">
                            <a:latin typeface="Cambria Math" panose="02040503050406030204" pitchFamily="18" charset="0"/>
                          </a:rPr>
                          <m:t>0</m:t>
                        </m:r>
                      </m:sub>
                    </m:sSub>
                    <m:r>
                      <a:rPr lang="el-GR" sz="2300" b="0" i="1" smtClean="0">
                        <a:latin typeface="Cambria Math" panose="02040503050406030204" pitchFamily="18" charset="0"/>
                      </a:rPr>
                      <m:t>&gt;0</m:t>
                    </m:r>
                  </m:oMath>
                </a14:m>
                <a:r>
                  <a:rPr lang="el-GR" sz="2300" dirty="0" smtClean="0"/>
                  <a:t>, </a:t>
                </a:r>
                <a14:m>
                  <m:oMath xmlns:m="http://schemas.openxmlformats.org/officeDocument/2006/math">
                    <m:sSub>
                      <m:sSubPr>
                        <m:ctrlPr>
                          <a:rPr lang="en-US" sz="2300" i="1" dirty="0" smtClean="0">
                            <a:latin typeface="Cambria Math" panose="02040503050406030204" pitchFamily="18" charset="0"/>
                          </a:rPr>
                        </m:ctrlPr>
                      </m:sSubPr>
                      <m:e>
                        <m:acc>
                          <m:accPr>
                            <m:chr m:val="⃗"/>
                            <m:ctrlPr>
                              <a:rPr lang="el-GR" sz="2300" i="1" smtClean="0">
                                <a:latin typeface="Cambria Math" panose="02040503050406030204" pitchFamily="18" charset="0"/>
                              </a:rPr>
                            </m:ctrlPr>
                          </m:accPr>
                          <m:e>
                            <m:r>
                              <a:rPr lang="en-US" sz="2300" b="0" i="1" smtClean="0">
                                <a:latin typeface="Cambria Math" panose="02040503050406030204" pitchFamily="18" charset="0"/>
                              </a:rPr>
                              <m:t>𝐹</m:t>
                            </m:r>
                          </m:e>
                        </m:acc>
                      </m:e>
                      <m:sub>
                        <m:r>
                          <a:rPr lang="en-US" b="0" i="1" dirty="0" smtClean="0">
                            <a:latin typeface="Cambria Math" panose="02040503050406030204" pitchFamily="18" charset="0"/>
                          </a:rPr>
                          <m:t>𝑒</m:t>
                        </m:r>
                      </m:sub>
                    </m:sSub>
                    <m:r>
                      <a:rPr lang="en-US" b="0" i="1" dirty="0"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𝐸</m:t>
                        </m:r>
                      </m:e>
                    </m:acc>
                  </m:oMath>
                </a14:m>
                <a:r>
                  <a:rPr lang="en-US" b="1" dirty="0" smtClean="0"/>
                  <a:t>   </a:t>
                </a:r>
                <a:r>
                  <a:rPr lang="en-US" dirty="0" smtClean="0"/>
                  <a:t>,</a:t>
                </a:r>
                <a:r>
                  <a:rPr lang="en-US" b="1" dirty="0" smtClean="0"/>
                  <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𝑞</m:t>
                        </m:r>
                      </m:e>
                      <m:sub>
                        <m:r>
                          <a:rPr lang="en-US" sz="2300" i="1">
                            <a:latin typeface="Cambria Math" panose="02040503050406030204" pitchFamily="18" charset="0"/>
                          </a:rPr>
                          <m:t>0</m:t>
                        </m:r>
                      </m:sub>
                    </m:sSub>
                    <m:r>
                      <a:rPr lang="en-US" sz="2300" b="0" i="1" smtClean="0">
                        <a:latin typeface="Cambria Math" panose="02040503050406030204" pitchFamily="18" charset="0"/>
                      </a:rPr>
                      <m:t>&lt;0</m:t>
                    </m:r>
                  </m:oMath>
                </a14:m>
                <a:r>
                  <a:rPr lang="el-GR" sz="2300" dirty="0" smtClean="0"/>
                  <a:t>, </a:t>
                </a:r>
                <a14:m>
                  <m:oMath xmlns:m="http://schemas.openxmlformats.org/officeDocument/2006/math">
                    <m:sSub>
                      <m:sSubPr>
                        <m:ctrlPr>
                          <a:rPr lang="en-US" sz="2300" i="1" dirty="0">
                            <a:latin typeface="Cambria Math" panose="02040503050406030204" pitchFamily="18" charset="0"/>
                          </a:rPr>
                        </m:ctrlPr>
                      </m:sSubPr>
                      <m:e>
                        <m:acc>
                          <m:accPr>
                            <m:chr m:val="⃗"/>
                            <m:ctrlPr>
                              <a:rPr lang="el-GR" sz="2300" i="1">
                                <a:latin typeface="Cambria Math" panose="02040503050406030204" pitchFamily="18" charset="0"/>
                              </a:rPr>
                            </m:ctrlPr>
                          </m:accPr>
                          <m:e>
                            <m:r>
                              <a:rPr lang="en-US" sz="2300" b="0" i="1">
                                <a:latin typeface="Cambria Math" panose="02040503050406030204" pitchFamily="18" charset="0"/>
                              </a:rPr>
                              <m:t>𝐹</m:t>
                            </m:r>
                          </m:e>
                        </m:acc>
                      </m:e>
                      <m:sub>
                        <m:r>
                          <a:rPr lang="en-US" sz="2300" b="0" i="1" dirty="0">
                            <a:latin typeface="Cambria Math" panose="02040503050406030204" pitchFamily="18" charset="0"/>
                          </a:rPr>
                          <m:t>𝑒</m:t>
                        </m:r>
                      </m:sub>
                    </m:sSub>
                  </m:oMath>
                </a14:m>
                <a:r>
                  <a:rPr lang="en-US" sz="2300" b="0" i="0" dirty="0" smtClean="0">
                    <a:latin typeface="+mj-lt"/>
                  </a:rPr>
                  <a:t> ⇅ </a:t>
                </a:r>
                <a14:m>
                  <m:oMath xmlns:m="http://schemas.openxmlformats.org/officeDocument/2006/math">
                    <m:acc>
                      <m:accPr>
                        <m:chr m:val="⃗"/>
                        <m:ctrlPr>
                          <a:rPr lang="en-US" sz="2300" i="1" dirty="0">
                            <a:latin typeface="Cambria Math" panose="02040503050406030204" pitchFamily="18" charset="0"/>
                          </a:rPr>
                        </m:ctrlPr>
                      </m:accPr>
                      <m:e>
                        <m:r>
                          <a:rPr lang="en-US" sz="2300" b="0" i="1" dirty="0">
                            <a:latin typeface="Cambria Math" panose="02040503050406030204" pitchFamily="18" charset="0"/>
                          </a:rPr>
                          <m:t>𝐸</m:t>
                        </m:r>
                      </m:e>
                    </m:acc>
                  </m:oMath>
                </a14:m>
                <a:endParaRPr lang="en-US" dirty="0" smtClean="0"/>
              </a:p>
              <a:p>
                <a:pPr lvl="1"/>
                <a:r>
                  <a:rPr lang="el-GR" sz="2300" dirty="0" smtClean="0"/>
                  <a:t>Το </a:t>
                </a:r>
                <a:r>
                  <a:rPr lang="el-GR" sz="2300" dirty="0"/>
                  <a:t>ηλεκτρικό πεδίο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𝐸</m:t>
                        </m:r>
                      </m:e>
                    </m:acc>
                  </m:oMath>
                </a14:m>
                <a:r>
                  <a:rPr lang="el-GR" sz="2300" dirty="0"/>
                  <a:t> σε ένα σημείο </a:t>
                </a:r>
                <a:r>
                  <a:rPr lang="en-US" sz="2300" dirty="0"/>
                  <a:t>P </a:t>
                </a:r>
                <a:r>
                  <a:rPr lang="el-GR" sz="2300" dirty="0"/>
                  <a:t>λόγω της παρουσίας </a:t>
                </a:r>
                <a:r>
                  <a:rPr lang="el-GR" sz="2300" b="1" dirty="0"/>
                  <a:t>πηγής φορτίου </a:t>
                </a:r>
                <a14:m>
                  <m:oMath xmlns:m="http://schemas.openxmlformats.org/officeDocument/2006/math">
                    <m:r>
                      <a:rPr lang="en-US" sz="2300" i="1">
                        <a:latin typeface="Cambria Math" panose="02040503050406030204" pitchFamily="18" charset="0"/>
                      </a:rPr>
                      <m:t>𝑞</m:t>
                    </m:r>
                  </m:oMath>
                </a14:m>
                <a:r>
                  <a:rPr lang="en-US" sz="2300" dirty="0"/>
                  <a:t> </a:t>
                </a:r>
                <a:r>
                  <a:rPr lang="el-GR" sz="2300" dirty="0"/>
                  <a:t>δίνεται ως </a:t>
                </a:r>
                <a:r>
                  <a:rPr lang="en-US" sz="2300" i="1" dirty="0">
                    <a:latin typeface="Cambria Math" panose="02040503050406030204" pitchFamily="18" charset="0"/>
                  </a:rPr>
                  <a:t/>
                </a:r>
                <a:br>
                  <a:rPr lang="en-US" sz="2300" i="1" dirty="0">
                    <a:latin typeface="Cambria Math" panose="02040503050406030204" pitchFamily="18" charset="0"/>
                  </a:rPr>
                </a:br>
                <a14:m>
                  <m:oMath xmlns:m="http://schemas.openxmlformats.org/officeDocument/2006/math">
                    <m:acc>
                      <m:accPr>
                        <m:chr m:val="⃗"/>
                        <m:ctrlPr>
                          <a:rPr lang="el-GR" sz="2600" b="1" i="1">
                            <a:latin typeface="Cambria Math" panose="02040503050406030204" pitchFamily="18" charset="0"/>
                          </a:rPr>
                        </m:ctrlPr>
                      </m:accPr>
                      <m:e>
                        <m:r>
                          <a:rPr lang="en-US" sz="2600" b="1" i="1">
                            <a:latin typeface="Cambria Math" panose="02040503050406030204" pitchFamily="18" charset="0"/>
                          </a:rPr>
                          <m:t>𝑬</m:t>
                        </m:r>
                      </m:e>
                    </m:acc>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r>
                          <a:rPr lang="en-US" sz="2600" b="1" i="1">
                            <a:latin typeface="Cambria Math" panose="02040503050406030204" pitchFamily="18" charset="0"/>
                          </a:rPr>
                          <m:t>𝒒</m:t>
                        </m:r>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acc>
                      <m:accPr>
                        <m:chr m:val="⃗"/>
                        <m:ctrlPr>
                          <a:rPr lang="en-US" sz="2600" i="1">
                            <a:latin typeface="Cambria Math" panose="02040503050406030204" pitchFamily="18" charset="0"/>
                          </a:rPr>
                        </m:ctrlPr>
                      </m:accPr>
                      <m:e>
                        <m:r>
                          <a:rPr lang="en-US" sz="2600" b="1">
                            <a:latin typeface="Cambria Math" panose="02040503050406030204" pitchFamily="18" charset="0"/>
                          </a:rPr>
                          <m:t>𝐫</m:t>
                        </m:r>
                      </m:e>
                    </m:acc>
                  </m:oMath>
                </a14:m>
                <a:endParaRPr lang="en-US" sz="2300" dirty="0"/>
              </a:p>
              <a:p>
                <a:pPr lvl="1"/>
                <a:r>
                  <a:rPr lang="el-GR" sz="2300" dirty="0"/>
                  <a:t>Το μέτρο του ηλεκτρικού πεδίου στο σημείο </a:t>
                </a:r>
                <a:r>
                  <a:rPr lang="en-US" sz="2300" dirty="0"/>
                  <a:t>P </a:t>
                </a:r>
                <a:r>
                  <a:rPr lang="el-GR" sz="2300" dirty="0"/>
                  <a:t>δίνεται ως</a:t>
                </a:r>
              </a:p>
              <a:p>
                <a:pPr marL="365760" lvl="1" indent="0">
                  <a:buNone/>
                </a:pPr>
                <a14:m>
                  <m:oMathPara xmlns:m="http://schemas.openxmlformats.org/officeDocument/2006/math">
                    <m:oMathParaPr>
                      <m:jc m:val="centerGroup"/>
                    </m:oMathParaPr>
                    <m:oMath xmlns:m="http://schemas.openxmlformats.org/officeDocument/2006/math">
                      <m:r>
                        <a:rPr lang="en-US" sz="2900" b="1" i="1">
                          <a:latin typeface="Cambria Math" panose="02040503050406030204" pitchFamily="18" charset="0"/>
                        </a:rPr>
                        <m:t>𝑬</m:t>
                      </m:r>
                      <m:r>
                        <a:rPr lang="en-US" sz="2900" b="1" i="1">
                          <a:latin typeface="Cambria Math" panose="02040503050406030204" pitchFamily="18" charset="0"/>
                        </a:rPr>
                        <m:t>=</m:t>
                      </m:r>
                      <m:sSub>
                        <m:sSubPr>
                          <m:ctrlPr>
                            <a:rPr lang="en-US" sz="2900" b="1" i="1">
                              <a:latin typeface="Cambria Math" panose="02040503050406030204" pitchFamily="18" charset="0"/>
                            </a:rPr>
                          </m:ctrlPr>
                        </m:sSubPr>
                        <m:e>
                          <m:r>
                            <a:rPr lang="en-US" sz="2900" b="1" i="1">
                              <a:latin typeface="Cambria Math" panose="02040503050406030204" pitchFamily="18" charset="0"/>
                            </a:rPr>
                            <m:t>𝒌</m:t>
                          </m:r>
                        </m:e>
                        <m:sub>
                          <m:r>
                            <a:rPr lang="en-US" sz="2900" b="1" i="1">
                              <a:latin typeface="Cambria Math" panose="02040503050406030204" pitchFamily="18" charset="0"/>
                            </a:rPr>
                            <m:t>𝒆</m:t>
                          </m:r>
                        </m:sub>
                      </m:sSub>
                      <m:f>
                        <m:fPr>
                          <m:ctrlPr>
                            <a:rPr lang="en-US" sz="2900" b="1" i="1">
                              <a:latin typeface="Cambria Math" panose="02040503050406030204" pitchFamily="18" charset="0"/>
                            </a:rPr>
                          </m:ctrlPr>
                        </m:fPr>
                        <m:num>
                          <m:d>
                            <m:dPr>
                              <m:begChr m:val="|"/>
                              <m:endChr m:val="|"/>
                              <m:ctrlPr>
                                <a:rPr lang="en-US" sz="2900" b="1" i="1">
                                  <a:latin typeface="Cambria Math" panose="02040503050406030204" pitchFamily="18" charset="0"/>
                                </a:rPr>
                              </m:ctrlPr>
                            </m:dPr>
                            <m:e>
                              <m:r>
                                <a:rPr lang="en-US" sz="2900" b="1" i="1">
                                  <a:latin typeface="Cambria Math" panose="02040503050406030204" pitchFamily="18" charset="0"/>
                                </a:rPr>
                                <m:t>𝒒</m:t>
                              </m:r>
                            </m:e>
                          </m:d>
                        </m:num>
                        <m:den>
                          <m:sSup>
                            <m:sSupPr>
                              <m:ctrlPr>
                                <a:rPr lang="en-US" sz="2900" b="1" i="1">
                                  <a:latin typeface="Cambria Math" panose="02040503050406030204" pitchFamily="18" charset="0"/>
                                </a:rPr>
                              </m:ctrlPr>
                            </m:sSupPr>
                            <m:e>
                              <m:r>
                                <a:rPr lang="en-US" sz="2900" b="1" i="1">
                                  <a:latin typeface="Cambria Math" panose="02040503050406030204" pitchFamily="18" charset="0"/>
                                </a:rPr>
                                <m:t>𝒓</m:t>
                              </m:r>
                            </m:e>
                            <m:sup>
                              <m:r>
                                <a:rPr lang="en-US" sz="2900" b="1" i="1">
                                  <a:latin typeface="Cambria Math" panose="02040503050406030204" pitchFamily="18" charset="0"/>
                                </a:rPr>
                                <m:t>𝟐</m:t>
                              </m:r>
                            </m:sup>
                          </m:sSup>
                        </m:den>
                      </m:f>
                    </m:oMath>
                  </m:oMathPara>
                </a14:m>
                <a:endParaRPr lang="el-GR"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765" r="-77"/>
                </a:stretch>
              </a:blipFill>
            </p:spPr>
            <p:txBody>
              <a:bodyPr/>
              <a:lstStyle/>
              <a:p>
                <a:r>
                  <a:rPr lang="el-GR">
                    <a:noFill/>
                  </a:rPr>
                  <a:t> </a:t>
                </a:r>
              </a:p>
            </p:txBody>
          </p:sp>
        </mc:Fallback>
      </mc:AlternateContent>
    </p:spTree>
    <p:extLst>
      <p:ext uri="{BB962C8B-B14F-4D97-AF65-F5344CB8AC3E}">
        <p14:creationId xmlns:p14="http://schemas.microsoft.com/office/powerpoint/2010/main" val="10431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040946"/>
            <a:ext cx="3206363" cy="47497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81600"/>
              </a:xfrm>
            </p:spPr>
            <p:txBody>
              <a:bodyPr>
                <a:normAutofit/>
              </a:bodyPr>
              <a:lstStyle/>
              <a:p>
                <a:r>
                  <a:rPr lang="el-GR" sz="2000" b="1" dirty="0" smtClean="0"/>
                  <a:t>Κατανομή φορτίου</a:t>
                </a:r>
              </a:p>
              <a:p>
                <a:r>
                  <a:rPr lang="el-GR" sz="2000" dirty="0" smtClean="0"/>
                  <a:t>Βοηθητικές ποσότητες</a:t>
                </a:r>
              </a:p>
              <a:p>
                <a:pPr lvl="1"/>
                <a:r>
                  <a:rPr lang="el-GR" sz="2000" dirty="0" smtClean="0"/>
                  <a:t>Γραμμική πυκνότητα φορτίου </a:t>
                </a:r>
                <a:br>
                  <a:rPr lang="el-GR" sz="2000" dirty="0" smtClean="0"/>
                </a:br>
                <a:r>
                  <a:rPr lang="en-US" sz="2000" b="0" i="1" dirty="0" smtClean="0">
                    <a:latin typeface="Cambria Math" panose="02040503050406030204" pitchFamily="18" charset="0"/>
                  </a:rPr>
                  <a:t/>
                </a:r>
                <a:br>
                  <a:rPr lang="en-US" sz="2000"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𝜆</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𝑙</m:t>
                        </m:r>
                      </m:den>
                    </m:f>
                  </m:oMath>
                </a14:m>
                <a:endParaRPr lang="en-US" dirty="0" smtClean="0"/>
              </a:p>
              <a:p>
                <a:pPr lvl="1"/>
                <a:endParaRPr lang="en-US" sz="1000" dirty="0" smtClean="0"/>
              </a:p>
              <a:p>
                <a:pPr lvl="1"/>
                <a:r>
                  <a:rPr lang="el-GR" sz="2000" dirty="0" smtClean="0"/>
                  <a:t>Επιφανειακή πυκνότητα φορτίου</a:t>
                </a:r>
                <a:br>
                  <a:rPr lang="el-GR" sz="2000" dirty="0" smtClean="0"/>
                </a:br>
                <a:r>
                  <a:rPr lang="el-GR" sz="2000" dirty="0" smtClean="0"/>
                  <a:t> </a:t>
                </a:r>
                <a:r>
                  <a:rPr lang="el-GR" sz="2000" b="0" i="1" dirty="0" smtClean="0">
                    <a:latin typeface="Cambria Math" panose="02040503050406030204" pitchFamily="18" charset="0"/>
                  </a:rPr>
                  <a:t/>
                </a:r>
                <a:br>
                  <a:rPr lang="el-GR" sz="2000"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𝜎</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oMath>
                </a14:m>
                <a:endParaRPr lang="en-US" b="0" i="1" dirty="0" smtClean="0">
                  <a:latin typeface="Cambria Math" panose="02040503050406030204" pitchFamily="18" charset="0"/>
                </a:endParaRPr>
              </a:p>
              <a:p>
                <a:pPr lvl="1"/>
                <a:endParaRPr lang="en-US" sz="1000" dirty="0" smtClean="0"/>
              </a:p>
              <a:p>
                <a:pPr lvl="1"/>
                <a:r>
                  <a:rPr lang="el-GR" sz="2000" dirty="0" smtClean="0"/>
                  <a:t>Χωρική πυκνότητα φορτίου</a:t>
                </a:r>
                <a:r>
                  <a:rPr lang="el-GR" dirty="0" smtClean="0"/>
                  <a:t> </a:t>
                </a:r>
                <a:br>
                  <a:rPr lang="el-GR"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𝑉</m:t>
                        </m:r>
                      </m:den>
                    </m:f>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81600"/>
              </a:xfrm>
              <a:blipFill rotWithShape="0">
                <a:blip r:embed="rId4"/>
                <a:stretch>
                  <a:fillRect t="-588"/>
                </a:stretch>
              </a:blipFill>
            </p:spPr>
            <p:txBody>
              <a:bodyPr/>
              <a:lstStyle/>
              <a:p>
                <a:r>
                  <a:rPr lang="el-GR">
                    <a:noFill/>
                  </a:rPr>
                  <a:t> </a:t>
                </a:r>
              </a:p>
            </p:txBody>
          </p:sp>
        </mc:Fallback>
      </mc:AlternateContent>
    </p:spTree>
    <p:extLst>
      <p:ext uri="{BB962C8B-B14F-4D97-AF65-F5344CB8AC3E}">
        <p14:creationId xmlns:p14="http://schemas.microsoft.com/office/powerpoint/2010/main" val="335274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14:m>
                  <m:oMath xmlns:m="http://schemas.openxmlformats.org/officeDocument/2006/math">
                    <m:r>
                      <a:rPr lang="en-US" sz="2000" i="1" dirty="0" smtClean="0">
                        <a:latin typeface="Cambria Math" panose="02040503050406030204" pitchFamily="18" charset="0"/>
                      </a:rPr>
                      <m:t>𝑄</m:t>
                    </m:r>
                    <m:r>
                      <a:rPr lang="en-US" sz="2000" b="0" i="1" dirty="0" smtClean="0">
                        <a:latin typeface="Cambria Math" panose="02040503050406030204" pitchFamily="18" charset="0"/>
                      </a:rPr>
                      <m:t>&gt;0</m:t>
                    </m:r>
                  </m:oMath>
                </a14:m>
                <a:r>
                  <a:rPr lang="en-US" sz="2000" dirty="0" smtClean="0"/>
                  <a:t>.</a:t>
                </a:r>
                <a:r>
                  <a:rPr lang="el-GR" sz="2000" dirty="0" smtClean="0"/>
                  <a:t> Βρείτε το ηλεκτρικό πεδίο στο σημείο </a:t>
                </a:r>
                <a:r>
                  <a:rPr lang="en-US" sz="2000" dirty="0" smtClean="0"/>
                  <a:t>P </a:t>
                </a:r>
                <a:r>
                  <a:rPr lang="el-GR" sz="2000" dirty="0" smtClean="0"/>
                  <a:t>που βρίσκεται σε απόσταση </a:t>
                </a:r>
                <a:r>
                  <a:rPr lang="en-US" sz="2000" i="1" dirty="0" smtClean="0"/>
                  <a:t>x</a:t>
                </a:r>
                <a:r>
                  <a:rPr lang="en-US" sz="2000" dirty="0" smtClean="0"/>
                  <a:t> </a:t>
                </a:r>
                <a:r>
                  <a:rPr lang="el-GR" sz="2000" dirty="0" smtClean="0"/>
                  <a:t>από το μέσον της ράβδου, όπως στο σχήμα.</a:t>
                </a:r>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590016" y="3124200"/>
            <a:ext cx="3020583" cy="3381375"/>
          </a:xfrm>
          <a:prstGeom prst="rect">
            <a:avLst/>
          </a:prstGeom>
        </p:spPr>
      </p:pic>
      <p:pic>
        <p:nvPicPr>
          <p:cNvPr id="7" name="Picture 6"/>
          <p:cNvPicPr>
            <a:picLocks noChangeAspect="1"/>
          </p:cNvPicPr>
          <p:nvPr/>
        </p:nvPicPr>
        <p:blipFill>
          <a:blip r:embed="rId5"/>
          <a:stretch>
            <a:fillRect/>
          </a:stretch>
        </p:blipFill>
        <p:spPr>
          <a:xfrm>
            <a:off x="5988766" y="710292"/>
            <a:ext cx="2695575" cy="619125"/>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67360" y="1010160"/>
              <a:ext cx="8036640" cy="5263560"/>
            </p14:xfrm>
          </p:contentPart>
        </mc:Choice>
        <mc:Fallback xmlns="">
          <p:pic>
            <p:nvPicPr>
              <p:cNvPr id="4" name="Ink 3"/>
              <p:cNvPicPr/>
              <p:nvPr/>
            </p:nvPicPr>
            <p:blipFill>
              <a:blip r:embed="rId7"/>
              <a:stretch>
                <a:fillRect/>
              </a:stretch>
            </p:blipFill>
            <p:spPr>
              <a:xfrm>
                <a:off x="558000" y="1000800"/>
                <a:ext cx="8055720" cy="5284440"/>
              </a:xfrm>
              <a:prstGeom prst="rect">
                <a:avLst/>
              </a:prstGeom>
            </p:spPr>
          </p:pic>
        </mc:Fallback>
      </mc:AlternateContent>
    </p:spTree>
    <p:extLst>
      <p:ext uri="{BB962C8B-B14F-4D97-AF65-F5344CB8AC3E}">
        <p14:creationId xmlns:p14="http://schemas.microsoft.com/office/powerpoint/2010/main" val="3010653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r>
                  <a:rPr lang="en-US" b="1" dirty="0" smtClean="0"/>
                  <a:t> – </a:t>
                </a:r>
                <a:r>
                  <a:rPr lang="el-GR" b="1" dirty="0" smtClean="0"/>
                  <a:t>Λύση:</a:t>
                </a:r>
              </a:p>
              <a:p>
                <a:pPr lvl="1"/>
                <a:r>
                  <a:rPr lang="el-GR" sz="1800" dirty="0" smtClean="0"/>
                  <a:t>Μια ράβδος μήκους </a:t>
                </a:r>
                <a:r>
                  <a:rPr lang="en-US" sz="1800" dirty="0" smtClean="0">
                    <a:latin typeface="Brush Script MT" panose="03060802040406070304" pitchFamily="66" charset="0"/>
                  </a:rPr>
                  <a:t>l </a:t>
                </a:r>
                <a:r>
                  <a:rPr lang="el-GR" sz="1800" dirty="0" smtClean="0"/>
                  <a:t>έχει ομοιόμορφη κατανομή θετικού φορτίου ανά μονάδα μήκους </a:t>
                </a:r>
                <a:r>
                  <a:rPr lang="el-GR" sz="1800" i="0" dirty="0" smtClean="0">
                    <a:latin typeface="+mj-lt"/>
                  </a:rPr>
                  <a:t>λ</a:t>
                </a:r>
                <a:r>
                  <a:rPr lang="el-GR" sz="1800" dirty="0" smtClean="0"/>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t>.</a:t>
                </a:r>
                <a:r>
                  <a:rPr lang="el-GR" sz="1800" dirty="0" smtClean="0"/>
                  <a:t> Βρείτε το ηλεκτρικό πεδίο στο σημείο </a:t>
                </a:r>
                <a:r>
                  <a:rPr lang="en-US" sz="1800" dirty="0" smtClean="0"/>
                  <a:t>P</a:t>
                </a:r>
                <a:r>
                  <a:rPr lang="el-GR" sz="1800" dirty="0" smtClean="0"/>
                  <a:t>.</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r="-460"/>
                </a:stretch>
              </a:blipFill>
            </p:spPr>
            <p:txBody>
              <a:bodyPr/>
              <a:lstStyle/>
              <a:p>
                <a:r>
                  <a:rPr lang="el-GR">
                    <a:noFill/>
                  </a:rPr>
                  <a:t> </a:t>
                </a:r>
              </a:p>
            </p:txBody>
          </p:sp>
        </mc:Fallback>
      </mc:AlternateContent>
      <p:pic>
        <p:nvPicPr>
          <p:cNvPr id="6" name="Picture 5"/>
          <p:cNvPicPr>
            <a:picLocks noChangeAspect="1"/>
          </p:cNvPicPr>
          <p:nvPr/>
        </p:nvPicPr>
        <p:blipFill>
          <a:blip r:embed="rId5"/>
          <a:stretch>
            <a:fillRect/>
          </a:stretch>
        </p:blipFill>
        <p:spPr>
          <a:xfrm>
            <a:off x="5666216" y="2438400"/>
            <a:ext cx="3020583" cy="3381375"/>
          </a:xfrm>
          <a:prstGeom prst="rect">
            <a:avLst/>
          </a:prstGeom>
        </p:spPr>
      </p:pic>
      <p:pic>
        <p:nvPicPr>
          <p:cNvPr id="7" name="Picture 6"/>
          <p:cNvPicPr>
            <a:picLocks noChangeAspect="1"/>
          </p:cNvPicPr>
          <p:nvPr/>
        </p:nvPicPr>
        <p:blipFill>
          <a:blip r:embed="rId6"/>
          <a:stretch>
            <a:fillRect/>
          </a:stretch>
        </p:blipFill>
        <p:spPr>
          <a:xfrm>
            <a:off x="5991224" y="813252"/>
            <a:ext cx="2695575" cy="619125"/>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610920" y="1058760"/>
              <a:ext cx="8006760" cy="5597640"/>
            </p14:xfrm>
          </p:contentPart>
        </mc:Choice>
        <mc:Fallback xmlns="">
          <p:pic>
            <p:nvPicPr>
              <p:cNvPr id="4" name="Ink 3"/>
              <p:cNvPicPr/>
              <p:nvPr/>
            </p:nvPicPr>
            <p:blipFill>
              <a:blip r:embed="rId8"/>
              <a:stretch>
                <a:fillRect/>
              </a:stretch>
            </p:blipFill>
            <p:spPr>
              <a:xfrm>
                <a:off x="599760" y="1049040"/>
                <a:ext cx="8029080" cy="5619240"/>
              </a:xfrm>
              <a:prstGeom prst="rect">
                <a:avLst/>
              </a:prstGeom>
            </p:spPr>
          </p:pic>
        </mc:Fallback>
      </mc:AlternateContent>
    </p:spTree>
    <p:extLst>
      <p:ext uri="{BB962C8B-B14F-4D97-AF65-F5344CB8AC3E}">
        <p14:creationId xmlns:p14="http://schemas.microsoft.com/office/powerpoint/2010/main" val="793756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r>
                  <a:rPr lang="en-US" b="1" dirty="0" smtClean="0"/>
                  <a:t> – </a:t>
                </a:r>
                <a:r>
                  <a:rPr lang="el-GR" b="1" dirty="0" smtClean="0"/>
                  <a:t>Λύση:</a:t>
                </a:r>
              </a:p>
              <a:p>
                <a:pPr lvl="1"/>
                <a:r>
                  <a:rPr lang="el-GR" sz="1800" dirty="0" smtClean="0"/>
                  <a:t>Μια ράβδος μήκους </a:t>
                </a:r>
                <a:r>
                  <a:rPr lang="en-US" sz="1800" dirty="0" smtClean="0">
                    <a:latin typeface="Brush Script MT" panose="03060802040406070304" pitchFamily="66" charset="0"/>
                  </a:rPr>
                  <a:t>l </a:t>
                </a:r>
                <a:r>
                  <a:rPr lang="el-GR" sz="1800" dirty="0" smtClean="0"/>
                  <a:t>έχει ομοιόμορφη κατανομή θετικού φορτίου ανά μονάδα μήκους </a:t>
                </a:r>
                <a:r>
                  <a:rPr lang="el-GR" sz="1800" i="0" dirty="0" smtClean="0">
                    <a:latin typeface="+mj-lt"/>
                  </a:rPr>
                  <a:t>λ</a:t>
                </a:r>
                <a:r>
                  <a:rPr lang="el-GR" sz="1800" dirty="0" smtClean="0"/>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t>.</a:t>
                </a:r>
                <a:r>
                  <a:rPr lang="el-GR" sz="1800" dirty="0" smtClean="0"/>
                  <a:t> Βρείτε το ηλεκτρικό πεδίο στο σημείο </a:t>
                </a:r>
                <a:r>
                  <a:rPr lang="en-US" sz="1800" dirty="0" smtClean="0"/>
                  <a:t>P</a:t>
                </a:r>
                <a:r>
                  <a:rPr lang="el-GR" sz="1800" dirty="0" smtClean="0"/>
                  <a:t>.</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r="-460"/>
                </a:stretch>
              </a:blipFill>
            </p:spPr>
            <p:txBody>
              <a:bodyPr/>
              <a:lstStyle/>
              <a:p>
                <a:r>
                  <a:rPr lang="el-GR">
                    <a:noFill/>
                  </a:rPr>
                  <a:t> </a:t>
                </a:r>
              </a:p>
            </p:txBody>
          </p:sp>
        </mc:Fallback>
      </mc:AlternateContent>
      <p:pic>
        <p:nvPicPr>
          <p:cNvPr id="6" name="Picture 5"/>
          <p:cNvPicPr>
            <a:picLocks noChangeAspect="1"/>
          </p:cNvPicPr>
          <p:nvPr/>
        </p:nvPicPr>
        <p:blipFill>
          <a:blip r:embed="rId5"/>
          <a:stretch>
            <a:fillRect/>
          </a:stretch>
        </p:blipFill>
        <p:spPr>
          <a:xfrm>
            <a:off x="5666216" y="2438400"/>
            <a:ext cx="3020583" cy="3381375"/>
          </a:xfrm>
          <a:prstGeom prst="rect">
            <a:avLst/>
          </a:prstGeom>
        </p:spPr>
      </p:pic>
      <p:pic>
        <p:nvPicPr>
          <p:cNvPr id="7" name="Picture 6"/>
          <p:cNvPicPr>
            <a:picLocks noChangeAspect="1"/>
          </p:cNvPicPr>
          <p:nvPr/>
        </p:nvPicPr>
        <p:blipFill>
          <a:blip r:embed="rId6"/>
          <a:stretch>
            <a:fillRect/>
          </a:stretch>
        </p:blipFill>
        <p:spPr>
          <a:xfrm>
            <a:off x="5991224" y="813252"/>
            <a:ext cx="2695575" cy="619125"/>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640080" y="846360"/>
              <a:ext cx="8112240" cy="5855040"/>
            </p14:xfrm>
          </p:contentPart>
        </mc:Choice>
        <mc:Fallback xmlns="">
          <p:pic>
            <p:nvPicPr>
              <p:cNvPr id="4" name="Ink 3"/>
              <p:cNvPicPr/>
              <p:nvPr/>
            </p:nvPicPr>
            <p:blipFill>
              <a:blip r:embed="rId8"/>
              <a:stretch>
                <a:fillRect/>
              </a:stretch>
            </p:blipFill>
            <p:spPr>
              <a:xfrm>
                <a:off x="628560" y="835200"/>
                <a:ext cx="8135280" cy="5875920"/>
              </a:xfrm>
              <a:prstGeom prst="rect">
                <a:avLst/>
              </a:prstGeom>
            </p:spPr>
          </p:pic>
        </mc:Fallback>
      </mc:AlternateContent>
    </p:spTree>
    <p:extLst>
      <p:ext uri="{BB962C8B-B14F-4D97-AF65-F5344CB8AC3E}">
        <p14:creationId xmlns:p14="http://schemas.microsoft.com/office/powerpoint/2010/main" val="3257111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8825</TotalTime>
  <Words>678</Words>
  <Application>Microsoft Office PowerPoint</Application>
  <PresentationFormat>On-screen Show (4:3)</PresentationFormat>
  <Paragraphs>108</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Brush Script MT</vt:lpstr>
      <vt:lpstr>Calibri</vt:lpstr>
      <vt:lpstr>Cambria</vt:lpstr>
      <vt:lpstr>Cambria Math</vt:lpstr>
      <vt:lpstr>Wingdings</vt:lpstr>
      <vt:lpstr>Wingdings 2</vt:lpstr>
      <vt:lpstr>Theme2</vt:lpstr>
      <vt:lpstr>PowerPoint Presentation</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831</cp:revision>
  <cp:lastPrinted>2019-11-14T08:09:52Z</cp:lastPrinted>
  <dcterms:created xsi:type="dcterms:W3CDTF">2006-08-16T00:00:00Z</dcterms:created>
  <dcterms:modified xsi:type="dcterms:W3CDTF">2020-12-08T10:55:08Z</dcterms:modified>
  <cp:contentStatus/>
</cp:coreProperties>
</file>